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handoutMasterIdLst>
    <p:handoutMasterId r:id="rId25"/>
  </p:handoutMasterIdLst>
  <p:sldIdLst>
    <p:sldId id="256" r:id="rId3"/>
    <p:sldId id="265" r:id="rId4"/>
    <p:sldId id="277" r:id="rId5"/>
    <p:sldId id="278" r:id="rId6"/>
    <p:sldId id="257" r:id="rId7"/>
    <p:sldId id="258" r:id="rId8"/>
    <p:sldId id="260" r:id="rId9"/>
    <p:sldId id="259" r:id="rId10"/>
    <p:sldId id="261" r:id="rId11"/>
    <p:sldId id="262" r:id="rId12"/>
    <p:sldId id="263" r:id="rId13"/>
    <p:sldId id="264" r:id="rId14"/>
    <p:sldId id="266" r:id="rId15"/>
    <p:sldId id="268" r:id="rId16"/>
    <p:sldId id="276" r:id="rId17"/>
    <p:sldId id="269" r:id="rId18"/>
    <p:sldId id="272" r:id="rId19"/>
    <p:sldId id="270" r:id="rId20"/>
    <p:sldId id="273" r:id="rId21"/>
    <p:sldId id="271" r:id="rId22"/>
    <p:sldId id="279" r:id="rId23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C2C2"/>
    <a:srgbClr val="E9C2C1"/>
    <a:srgbClr val="DAE8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Time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Clashes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Organisation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Priority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88485632"/>
        <c:axId val="188487168"/>
      </c:barChart>
      <c:catAx>
        <c:axId val="18848563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88487168"/>
        <c:crosses val="autoZero"/>
        <c:auto val="1"/>
        <c:lblAlgn val="ctr"/>
        <c:lblOffset val="100"/>
        <c:noMultiLvlLbl val="0"/>
      </c:catAx>
      <c:valAx>
        <c:axId val="1884871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88485632"/>
        <c:crosses val="autoZero"/>
        <c:crossBetween val="between"/>
      </c:valAx>
    </c:plotArea>
    <c:legend>
      <c:legendPos val="t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Sheet1!$C$2</c:f>
              <c:strCache>
                <c:ptCount val="1"/>
                <c:pt idx="0">
                  <c:v>Clashes</c:v>
                </c:pt>
              </c:strCache>
            </c:strRef>
          </c:tx>
          <c:invertIfNegative val="0"/>
          <c:cat>
            <c:numRef>
              <c:f>Sheet1!$B$3</c:f>
              <c:numCache>
                <c:formatCode>General</c:formatCode>
                <c:ptCount val="1"/>
              </c:numCache>
            </c:numRef>
          </c:cat>
          <c:val>
            <c:numRef>
              <c:f>Sheet1!$C$3</c:f>
              <c:numCache>
                <c:formatCode>General</c:formatCode>
                <c:ptCount val="1"/>
                <c:pt idx="0">
                  <c:v>19</c:v>
                </c:pt>
              </c:numCache>
            </c:numRef>
          </c:val>
        </c:ser>
        <c:ser>
          <c:idx val="1"/>
          <c:order val="1"/>
          <c:tx>
            <c:strRef>
              <c:f>Sheet1!$D$2</c:f>
              <c:strCache>
                <c:ptCount val="1"/>
                <c:pt idx="0">
                  <c:v>Time</c:v>
                </c:pt>
              </c:strCache>
            </c:strRef>
          </c:tx>
          <c:invertIfNegative val="0"/>
          <c:cat>
            <c:numRef>
              <c:f>Sheet1!$B$3</c:f>
              <c:numCache>
                <c:formatCode>General</c:formatCode>
                <c:ptCount val="1"/>
              </c:numCache>
            </c:numRef>
          </c:cat>
          <c:val>
            <c:numRef>
              <c:f>Sheet1!$D$3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</c:ser>
        <c:ser>
          <c:idx val="2"/>
          <c:order val="2"/>
          <c:tx>
            <c:strRef>
              <c:f>Sheet1!$E$2</c:f>
              <c:strCache>
                <c:ptCount val="1"/>
                <c:pt idx="0">
                  <c:v>Info</c:v>
                </c:pt>
              </c:strCache>
            </c:strRef>
          </c:tx>
          <c:invertIfNegative val="0"/>
          <c:cat>
            <c:numRef>
              <c:f>Sheet1!$B$3</c:f>
              <c:numCache>
                <c:formatCode>General</c:formatCode>
                <c:ptCount val="1"/>
              </c:numCache>
            </c:numRef>
          </c:cat>
          <c:val>
            <c:numRef>
              <c:f>Sheet1!$E$3</c:f>
              <c:numCache>
                <c:formatCode>General</c:formatCode>
                <c:ptCount val="1"/>
                <c:pt idx="0">
                  <c:v>8</c:v>
                </c:pt>
              </c:numCache>
            </c:numRef>
          </c:val>
        </c:ser>
        <c:ser>
          <c:idx val="3"/>
          <c:order val="3"/>
          <c:tx>
            <c:strRef>
              <c:f>Sheet1!$F$2</c:f>
              <c:strCache>
                <c:ptCount val="1"/>
                <c:pt idx="0">
                  <c:v>Priority</c:v>
                </c:pt>
              </c:strCache>
            </c:strRef>
          </c:tx>
          <c:invertIfNegative val="0"/>
          <c:cat>
            <c:numRef>
              <c:f>Sheet1!$B$3</c:f>
              <c:numCache>
                <c:formatCode>General</c:formatCode>
                <c:ptCount val="1"/>
              </c:numCache>
            </c:numRef>
          </c:cat>
          <c:val>
            <c:numRef>
              <c:f>Sheet1!$F$3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Sheet1!$G$2</c:f>
              <c:strCache>
                <c:ptCount val="1"/>
                <c:pt idx="0">
                  <c:v>Room change</c:v>
                </c:pt>
              </c:strCache>
            </c:strRef>
          </c:tx>
          <c:invertIfNegative val="0"/>
          <c:cat>
            <c:numRef>
              <c:f>Sheet1!$B$3</c:f>
              <c:numCache>
                <c:formatCode>General</c:formatCode>
                <c:ptCount val="1"/>
              </c:numCache>
            </c:numRef>
          </c:cat>
          <c:val>
            <c:numRef>
              <c:f>Sheet1!$G$3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5"/>
          <c:order val="5"/>
          <c:tx>
            <c:strRef>
              <c:f>Sheet1!$H$2</c:f>
              <c:strCache>
                <c:ptCount val="1"/>
                <c:pt idx="0">
                  <c:v>Commitment</c:v>
                </c:pt>
              </c:strCache>
            </c:strRef>
          </c:tx>
          <c:invertIfNegative val="0"/>
          <c:cat>
            <c:numRef>
              <c:f>Sheet1!$B$3</c:f>
              <c:numCache>
                <c:formatCode>General</c:formatCode>
                <c:ptCount val="1"/>
              </c:numCache>
            </c:numRef>
          </c:cat>
          <c:val>
            <c:numRef>
              <c:f>Sheet1!$H$3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6"/>
          <c:order val="6"/>
          <c:tx>
            <c:strRef>
              <c:f>Sheet1!$I$2</c:f>
              <c:strCache>
                <c:ptCount val="1"/>
                <c:pt idx="0">
                  <c:v>Organisation</c:v>
                </c:pt>
              </c:strCache>
            </c:strRef>
          </c:tx>
          <c:invertIfNegative val="0"/>
          <c:cat>
            <c:numRef>
              <c:f>Sheet1!$B$3</c:f>
              <c:numCache>
                <c:formatCode>General</c:formatCode>
                <c:ptCount val="1"/>
              </c:numCache>
            </c:numRef>
          </c:cat>
          <c:val>
            <c:numRef>
              <c:f>Sheet1!$I$3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528512"/>
        <c:axId val="188530048"/>
      </c:barChart>
      <c:catAx>
        <c:axId val="188528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530048"/>
        <c:crosses val="autoZero"/>
        <c:auto val="1"/>
        <c:lblAlgn val="ctr"/>
        <c:lblOffset val="100"/>
        <c:noMultiLvlLbl val="0"/>
      </c:catAx>
      <c:valAx>
        <c:axId val="188530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528512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3.5872084385678203E-2"/>
          <c:y val="1.6836195965366927E-2"/>
          <c:w val="0.95970237210914677"/>
          <c:h val="0.30731890649570048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Satisfactory</c:v>
                </c:pt>
                <c:pt idx="1">
                  <c:v>Good</c:v>
                </c:pt>
                <c:pt idx="2">
                  <c:v>Very good</c:v>
                </c:pt>
                <c:pt idx="3">
                  <c:v>Excellent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16.16</c:v>
                </c:pt>
                <c:pt idx="1">
                  <c:v>36.6</c:v>
                </c:pt>
                <c:pt idx="2">
                  <c:v>20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Satisfactory</c:v>
                </c:pt>
                <c:pt idx="1">
                  <c:v>Good</c:v>
                </c:pt>
                <c:pt idx="2">
                  <c:v>Very good</c:v>
                </c:pt>
                <c:pt idx="3">
                  <c:v>Excellent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8.33</c:v>
                </c:pt>
                <c:pt idx="1">
                  <c:v>33.33</c:v>
                </c:pt>
                <c:pt idx="2">
                  <c:v>41.66</c:v>
                </c:pt>
                <c:pt idx="3">
                  <c:v>16.66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Extra practice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Small groups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Friendly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Casual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Native speaker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More variety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Sheet1!$G$2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712448"/>
        <c:axId val="188713984"/>
      </c:barChart>
      <c:catAx>
        <c:axId val="188712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88713984"/>
        <c:crosses val="autoZero"/>
        <c:auto val="1"/>
        <c:lblAlgn val="ctr"/>
        <c:lblOffset val="100"/>
        <c:noMultiLvlLbl val="0"/>
      </c:catAx>
      <c:valAx>
        <c:axId val="18871398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887124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1522934081285328"/>
          <c:y val="4.3291453318512842E-2"/>
          <c:w val="0.2659101507157588"/>
          <c:h val="0.9113762398488796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42"/>
    </mc:Choice>
    <mc:Fallback>
      <c:style val="4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Friendly/relaxed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Extra speaking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Same age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Youth culture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Youth vocab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8827520"/>
        <c:axId val="188829056"/>
      </c:barChart>
      <c:catAx>
        <c:axId val="18882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8829056"/>
        <c:crosses val="autoZero"/>
        <c:auto val="1"/>
        <c:lblAlgn val="ctr"/>
        <c:lblOffset val="100"/>
        <c:noMultiLvlLbl val="0"/>
      </c:catAx>
      <c:valAx>
        <c:axId val="1888290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88275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More speaking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Organisation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13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More sessions</c:v>
                </c:pt>
              </c:strCache>
            </c:strRef>
          </c:tx>
          <c:invertIfNegative val="0"/>
          <c:cat>
            <c:numRef>
              <c:f>Sheet1!$A$2</c:f>
              <c:numCache>
                <c:formatCode>General</c:formatCode>
                <c:ptCount val="1"/>
                <c:pt idx="0">
                  <c:v>1</c:v>
                </c:pt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85483264"/>
        <c:axId val="185484800"/>
        <c:axId val="0"/>
      </c:bar3DChart>
      <c:catAx>
        <c:axId val="185483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85484800"/>
        <c:crosses val="autoZero"/>
        <c:auto val="1"/>
        <c:lblAlgn val="ctr"/>
        <c:lblOffset val="100"/>
        <c:noMultiLvlLbl val="0"/>
      </c:catAx>
      <c:valAx>
        <c:axId val="185484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54832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E0A2DB-69F1-4BF8-ABE9-1C93FBDC28C2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B67A67B-25C4-4365-9D5D-BBBE8DF2F11D}">
      <dgm:prSet phldrT="[Text]" custT="1"/>
      <dgm:spPr/>
      <dgm:t>
        <a:bodyPr/>
        <a:lstStyle/>
        <a:p>
          <a:r>
            <a:rPr lang="en-GB" sz="2400" dirty="0" smtClean="0"/>
            <a:t>Lesson Plan</a:t>
          </a:r>
          <a:endParaRPr lang="fr-FR" sz="2400" dirty="0"/>
        </a:p>
      </dgm:t>
    </dgm:pt>
    <dgm:pt modelId="{DCCBE312-18CB-417C-8D76-92DD042250FF}" type="parTrans" cxnId="{260F52A2-E710-48A3-8BBB-370496B59815}">
      <dgm:prSet/>
      <dgm:spPr/>
      <dgm:t>
        <a:bodyPr/>
        <a:lstStyle/>
        <a:p>
          <a:endParaRPr lang="fr-FR"/>
        </a:p>
      </dgm:t>
    </dgm:pt>
    <dgm:pt modelId="{D09A9AB7-DA09-4FEE-AE7A-EA8AB4CD4D1D}" type="sibTrans" cxnId="{260F52A2-E710-48A3-8BBB-370496B59815}">
      <dgm:prSet/>
      <dgm:spPr/>
      <dgm:t>
        <a:bodyPr/>
        <a:lstStyle/>
        <a:p>
          <a:endParaRPr lang="fr-FR"/>
        </a:p>
      </dgm:t>
    </dgm:pt>
    <dgm:pt modelId="{9CF1D068-7578-47BB-90B1-E5031D36CD86}">
      <dgm:prSet phldrT="[Text]" custT="1"/>
      <dgm:spPr/>
      <dgm:t>
        <a:bodyPr/>
        <a:lstStyle/>
        <a:p>
          <a:r>
            <a:rPr lang="en-GB" sz="2400" dirty="0" smtClean="0"/>
            <a:t>Lesson</a:t>
          </a:r>
          <a:endParaRPr lang="fr-FR" sz="2400" dirty="0"/>
        </a:p>
      </dgm:t>
    </dgm:pt>
    <dgm:pt modelId="{5C5F8EA0-2206-4B45-80AF-2F21A9BEE73B}" type="parTrans" cxnId="{AB67631A-AEB6-414C-A41D-46881077946D}">
      <dgm:prSet/>
      <dgm:spPr/>
      <dgm:t>
        <a:bodyPr/>
        <a:lstStyle/>
        <a:p>
          <a:endParaRPr lang="fr-FR"/>
        </a:p>
      </dgm:t>
    </dgm:pt>
    <dgm:pt modelId="{66D694F7-4AFC-4732-9D0D-4DFE4C51BBEA}" type="sibTrans" cxnId="{AB67631A-AEB6-414C-A41D-46881077946D}">
      <dgm:prSet/>
      <dgm:spPr/>
      <dgm:t>
        <a:bodyPr/>
        <a:lstStyle/>
        <a:p>
          <a:endParaRPr lang="fr-FR"/>
        </a:p>
      </dgm:t>
    </dgm:pt>
    <dgm:pt modelId="{468DB3EB-4C79-43DA-BFC9-1B3D9A004A7D}">
      <dgm:prSet phldrT="[Text]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dirty="0" smtClean="0"/>
            <a:t>Feedback </a:t>
          </a:r>
          <a:endParaRPr lang="fr-FR" dirty="0"/>
        </a:p>
      </dgm:t>
    </dgm:pt>
    <dgm:pt modelId="{59B115D4-6ECA-4228-9C63-B0C8C4F014C6}" type="parTrans" cxnId="{5D4407C1-80D0-43DD-B0DA-21DC2813768D}">
      <dgm:prSet/>
      <dgm:spPr/>
      <dgm:t>
        <a:bodyPr/>
        <a:lstStyle/>
        <a:p>
          <a:endParaRPr lang="fr-FR"/>
        </a:p>
      </dgm:t>
    </dgm:pt>
    <dgm:pt modelId="{8FC61840-1DF3-4F89-A67B-E6BE9CDE2997}" type="sibTrans" cxnId="{5D4407C1-80D0-43DD-B0DA-21DC2813768D}">
      <dgm:prSet/>
      <dgm:spPr/>
      <dgm:t>
        <a:bodyPr/>
        <a:lstStyle/>
        <a:p>
          <a:endParaRPr lang="fr-FR"/>
        </a:p>
      </dgm:t>
    </dgm:pt>
    <dgm:pt modelId="{736D9909-72E9-4F61-9979-BB4BD2E59D7B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GB" sz="2300" dirty="0" smtClean="0"/>
            <a:t>Feedback </a:t>
          </a:r>
          <a:endParaRPr lang="fr-FR" sz="2300" dirty="0"/>
        </a:p>
      </dgm:t>
    </dgm:pt>
    <dgm:pt modelId="{B0F01720-BED1-4974-850F-9EB67AECA66F}" type="parTrans" cxnId="{61252976-5D89-4E3A-92CC-332AEA4C3504}">
      <dgm:prSet/>
      <dgm:spPr/>
      <dgm:t>
        <a:bodyPr/>
        <a:lstStyle/>
        <a:p>
          <a:endParaRPr lang="fr-FR"/>
        </a:p>
      </dgm:t>
    </dgm:pt>
    <dgm:pt modelId="{7375BD39-69B6-4231-900C-69A35FBBBFC3}" type="sibTrans" cxnId="{61252976-5D89-4E3A-92CC-332AEA4C3504}">
      <dgm:prSet/>
      <dgm:spPr/>
      <dgm:t>
        <a:bodyPr/>
        <a:lstStyle/>
        <a:p>
          <a:endParaRPr lang="fr-FR"/>
        </a:p>
      </dgm:t>
    </dgm:pt>
    <dgm:pt modelId="{F4E2ED9B-B475-43BA-9AA8-D51C02E4DF4C}" type="pres">
      <dgm:prSet presAssocID="{BAE0A2DB-69F1-4BF8-ABE9-1C93FBDC28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DC9218D-C783-4611-8358-51982C9E68EA}" type="pres">
      <dgm:prSet presAssocID="{BB67A67B-25C4-4365-9D5D-BBBE8DF2F11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8C262D9-8D6A-4149-8539-799BE9BB399C}" type="pres">
      <dgm:prSet presAssocID="{BB67A67B-25C4-4365-9D5D-BBBE8DF2F11D}" presName="spNode" presStyleCnt="0"/>
      <dgm:spPr/>
    </dgm:pt>
    <dgm:pt modelId="{27F8279C-2FB3-4D62-BBED-C8858B1D2C83}" type="pres">
      <dgm:prSet presAssocID="{D09A9AB7-DA09-4FEE-AE7A-EA8AB4CD4D1D}" presName="sibTrans" presStyleLbl="sibTrans1D1" presStyleIdx="0" presStyleCnt="4"/>
      <dgm:spPr/>
      <dgm:t>
        <a:bodyPr/>
        <a:lstStyle/>
        <a:p>
          <a:endParaRPr lang="fr-FR"/>
        </a:p>
      </dgm:t>
    </dgm:pt>
    <dgm:pt modelId="{EE44A81D-3959-4471-A62B-F39FA2AA9ABB}" type="pres">
      <dgm:prSet presAssocID="{736D9909-72E9-4F61-9979-BB4BD2E59D7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921E74A-8FC5-4842-9748-030A19E593D5}" type="pres">
      <dgm:prSet presAssocID="{736D9909-72E9-4F61-9979-BB4BD2E59D7B}" presName="spNode" presStyleCnt="0"/>
      <dgm:spPr/>
    </dgm:pt>
    <dgm:pt modelId="{84E6125B-CB82-4F7F-B3B1-9EB4A2469C51}" type="pres">
      <dgm:prSet presAssocID="{7375BD39-69B6-4231-900C-69A35FBBBFC3}" presName="sibTrans" presStyleLbl="sibTrans1D1" presStyleIdx="1" presStyleCnt="4"/>
      <dgm:spPr/>
      <dgm:t>
        <a:bodyPr/>
        <a:lstStyle/>
        <a:p>
          <a:endParaRPr lang="fr-FR"/>
        </a:p>
      </dgm:t>
    </dgm:pt>
    <dgm:pt modelId="{C51530F7-D718-447B-AF4B-F1A2BB248180}" type="pres">
      <dgm:prSet presAssocID="{9CF1D068-7578-47BB-90B1-E5031D36CD8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F6CCA6C7-676F-42A6-94C6-E92BFC18B7A7}" type="pres">
      <dgm:prSet presAssocID="{9CF1D068-7578-47BB-90B1-E5031D36CD86}" presName="spNode" presStyleCnt="0"/>
      <dgm:spPr/>
    </dgm:pt>
    <dgm:pt modelId="{4020D307-C736-4025-B757-CC7F86BAF231}" type="pres">
      <dgm:prSet presAssocID="{66D694F7-4AFC-4732-9D0D-4DFE4C51BBEA}" presName="sibTrans" presStyleLbl="sibTrans1D1" presStyleIdx="2" presStyleCnt="4"/>
      <dgm:spPr/>
      <dgm:t>
        <a:bodyPr/>
        <a:lstStyle/>
        <a:p>
          <a:endParaRPr lang="fr-FR"/>
        </a:p>
      </dgm:t>
    </dgm:pt>
    <dgm:pt modelId="{ED94F9AA-F83F-4333-BB94-F0930FAB06C8}" type="pres">
      <dgm:prSet presAssocID="{468DB3EB-4C79-43DA-BFC9-1B3D9A004A7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DEFCB37-996F-4D98-9EC4-6BBA9ADDBBAB}" type="pres">
      <dgm:prSet presAssocID="{468DB3EB-4C79-43DA-BFC9-1B3D9A004A7D}" presName="spNode" presStyleCnt="0"/>
      <dgm:spPr/>
    </dgm:pt>
    <dgm:pt modelId="{F1994F45-AC5C-44D7-A884-5CD2C0430905}" type="pres">
      <dgm:prSet presAssocID="{8FC61840-1DF3-4F89-A67B-E6BE9CDE2997}" presName="sibTrans" presStyleLbl="sibTrans1D1" presStyleIdx="3" presStyleCnt="4"/>
      <dgm:spPr/>
      <dgm:t>
        <a:bodyPr/>
        <a:lstStyle/>
        <a:p>
          <a:endParaRPr lang="fr-FR"/>
        </a:p>
      </dgm:t>
    </dgm:pt>
  </dgm:ptLst>
  <dgm:cxnLst>
    <dgm:cxn modelId="{71752EE3-2EAD-43C6-8922-1C832C13582E}" type="presOf" srcId="{D09A9AB7-DA09-4FEE-AE7A-EA8AB4CD4D1D}" destId="{27F8279C-2FB3-4D62-BBED-C8858B1D2C83}" srcOrd="0" destOrd="0" presId="urn:microsoft.com/office/officeart/2005/8/layout/cycle6"/>
    <dgm:cxn modelId="{AB67631A-AEB6-414C-A41D-46881077946D}" srcId="{BAE0A2DB-69F1-4BF8-ABE9-1C93FBDC28C2}" destId="{9CF1D068-7578-47BB-90B1-E5031D36CD86}" srcOrd="2" destOrd="0" parTransId="{5C5F8EA0-2206-4B45-80AF-2F21A9BEE73B}" sibTransId="{66D694F7-4AFC-4732-9D0D-4DFE4C51BBEA}"/>
    <dgm:cxn modelId="{58BCFA59-FA24-4207-817C-E44511C5093B}" type="presOf" srcId="{9CF1D068-7578-47BB-90B1-E5031D36CD86}" destId="{C51530F7-D718-447B-AF4B-F1A2BB248180}" srcOrd="0" destOrd="0" presId="urn:microsoft.com/office/officeart/2005/8/layout/cycle6"/>
    <dgm:cxn modelId="{5D4407C1-80D0-43DD-B0DA-21DC2813768D}" srcId="{BAE0A2DB-69F1-4BF8-ABE9-1C93FBDC28C2}" destId="{468DB3EB-4C79-43DA-BFC9-1B3D9A004A7D}" srcOrd="3" destOrd="0" parTransId="{59B115D4-6ECA-4228-9C63-B0C8C4F014C6}" sibTransId="{8FC61840-1DF3-4F89-A67B-E6BE9CDE2997}"/>
    <dgm:cxn modelId="{4C999B40-ABB0-4520-A2C0-BB00B2639D1F}" type="presOf" srcId="{8FC61840-1DF3-4F89-A67B-E6BE9CDE2997}" destId="{F1994F45-AC5C-44D7-A884-5CD2C0430905}" srcOrd="0" destOrd="0" presId="urn:microsoft.com/office/officeart/2005/8/layout/cycle6"/>
    <dgm:cxn modelId="{260F52A2-E710-48A3-8BBB-370496B59815}" srcId="{BAE0A2DB-69F1-4BF8-ABE9-1C93FBDC28C2}" destId="{BB67A67B-25C4-4365-9D5D-BBBE8DF2F11D}" srcOrd="0" destOrd="0" parTransId="{DCCBE312-18CB-417C-8D76-92DD042250FF}" sibTransId="{D09A9AB7-DA09-4FEE-AE7A-EA8AB4CD4D1D}"/>
    <dgm:cxn modelId="{EDC07D04-9A0B-45BA-AC03-056F6D239D19}" type="presOf" srcId="{66D694F7-4AFC-4732-9D0D-4DFE4C51BBEA}" destId="{4020D307-C736-4025-B757-CC7F86BAF231}" srcOrd="0" destOrd="0" presId="urn:microsoft.com/office/officeart/2005/8/layout/cycle6"/>
    <dgm:cxn modelId="{827E87D0-D407-478B-9A2C-2722F44991DA}" type="presOf" srcId="{7375BD39-69B6-4231-900C-69A35FBBBFC3}" destId="{84E6125B-CB82-4F7F-B3B1-9EB4A2469C51}" srcOrd="0" destOrd="0" presId="urn:microsoft.com/office/officeart/2005/8/layout/cycle6"/>
    <dgm:cxn modelId="{F557A9DE-FBCA-4998-B104-3D9428CA2DA8}" type="presOf" srcId="{468DB3EB-4C79-43DA-BFC9-1B3D9A004A7D}" destId="{ED94F9AA-F83F-4333-BB94-F0930FAB06C8}" srcOrd="0" destOrd="0" presId="urn:microsoft.com/office/officeart/2005/8/layout/cycle6"/>
    <dgm:cxn modelId="{61252976-5D89-4E3A-92CC-332AEA4C3504}" srcId="{BAE0A2DB-69F1-4BF8-ABE9-1C93FBDC28C2}" destId="{736D9909-72E9-4F61-9979-BB4BD2E59D7B}" srcOrd="1" destOrd="0" parTransId="{B0F01720-BED1-4974-850F-9EB67AECA66F}" sibTransId="{7375BD39-69B6-4231-900C-69A35FBBBFC3}"/>
    <dgm:cxn modelId="{5B7C405C-CF0F-462A-8EB8-C4D0802F464D}" type="presOf" srcId="{736D9909-72E9-4F61-9979-BB4BD2E59D7B}" destId="{EE44A81D-3959-4471-A62B-F39FA2AA9ABB}" srcOrd="0" destOrd="0" presId="urn:microsoft.com/office/officeart/2005/8/layout/cycle6"/>
    <dgm:cxn modelId="{B075F024-1DAF-4897-B960-DCDE35DA5945}" type="presOf" srcId="{BAE0A2DB-69F1-4BF8-ABE9-1C93FBDC28C2}" destId="{F4E2ED9B-B475-43BA-9AA8-D51C02E4DF4C}" srcOrd="0" destOrd="0" presId="urn:microsoft.com/office/officeart/2005/8/layout/cycle6"/>
    <dgm:cxn modelId="{A87687E5-1A71-4283-AFEE-D4C54FFC1424}" type="presOf" srcId="{BB67A67B-25C4-4365-9D5D-BBBE8DF2F11D}" destId="{5DC9218D-C783-4611-8358-51982C9E68EA}" srcOrd="0" destOrd="0" presId="urn:microsoft.com/office/officeart/2005/8/layout/cycle6"/>
    <dgm:cxn modelId="{CA579198-79DD-4653-ADB1-DA0B845FDA37}" type="presParOf" srcId="{F4E2ED9B-B475-43BA-9AA8-D51C02E4DF4C}" destId="{5DC9218D-C783-4611-8358-51982C9E68EA}" srcOrd="0" destOrd="0" presId="urn:microsoft.com/office/officeart/2005/8/layout/cycle6"/>
    <dgm:cxn modelId="{8F41E707-6666-4A80-A0FA-18609F62B25D}" type="presParOf" srcId="{F4E2ED9B-B475-43BA-9AA8-D51C02E4DF4C}" destId="{18C262D9-8D6A-4149-8539-799BE9BB399C}" srcOrd="1" destOrd="0" presId="urn:microsoft.com/office/officeart/2005/8/layout/cycle6"/>
    <dgm:cxn modelId="{DAD3CC31-61B4-4EFA-AFB7-0213F205297F}" type="presParOf" srcId="{F4E2ED9B-B475-43BA-9AA8-D51C02E4DF4C}" destId="{27F8279C-2FB3-4D62-BBED-C8858B1D2C83}" srcOrd="2" destOrd="0" presId="urn:microsoft.com/office/officeart/2005/8/layout/cycle6"/>
    <dgm:cxn modelId="{5C02B606-3C01-4797-BDD0-DA71367BA563}" type="presParOf" srcId="{F4E2ED9B-B475-43BA-9AA8-D51C02E4DF4C}" destId="{EE44A81D-3959-4471-A62B-F39FA2AA9ABB}" srcOrd="3" destOrd="0" presId="urn:microsoft.com/office/officeart/2005/8/layout/cycle6"/>
    <dgm:cxn modelId="{1764D026-42A1-4876-838D-594458F030B9}" type="presParOf" srcId="{F4E2ED9B-B475-43BA-9AA8-D51C02E4DF4C}" destId="{C921E74A-8FC5-4842-9748-030A19E593D5}" srcOrd="4" destOrd="0" presId="urn:microsoft.com/office/officeart/2005/8/layout/cycle6"/>
    <dgm:cxn modelId="{AFE1BD71-D36C-4B12-8821-E5034C28A30A}" type="presParOf" srcId="{F4E2ED9B-B475-43BA-9AA8-D51C02E4DF4C}" destId="{84E6125B-CB82-4F7F-B3B1-9EB4A2469C51}" srcOrd="5" destOrd="0" presId="urn:microsoft.com/office/officeart/2005/8/layout/cycle6"/>
    <dgm:cxn modelId="{DD80BB11-39FE-44AD-A9F0-4C057FB8A48E}" type="presParOf" srcId="{F4E2ED9B-B475-43BA-9AA8-D51C02E4DF4C}" destId="{C51530F7-D718-447B-AF4B-F1A2BB248180}" srcOrd="6" destOrd="0" presId="urn:microsoft.com/office/officeart/2005/8/layout/cycle6"/>
    <dgm:cxn modelId="{CDBDB035-85E2-454C-B32D-AC2A04D4DA40}" type="presParOf" srcId="{F4E2ED9B-B475-43BA-9AA8-D51C02E4DF4C}" destId="{F6CCA6C7-676F-42A6-94C6-E92BFC18B7A7}" srcOrd="7" destOrd="0" presId="urn:microsoft.com/office/officeart/2005/8/layout/cycle6"/>
    <dgm:cxn modelId="{B120DE59-8DDB-4C4D-93CA-F2A06DA03FEA}" type="presParOf" srcId="{F4E2ED9B-B475-43BA-9AA8-D51C02E4DF4C}" destId="{4020D307-C736-4025-B757-CC7F86BAF231}" srcOrd="8" destOrd="0" presId="urn:microsoft.com/office/officeart/2005/8/layout/cycle6"/>
    <dgm:cxn modelId="{49473288-E1EA-453E-839C-91D9694B2A0A}" type="presParOf" srcId="{F4E2ED9B-B475-43BA-9AA8-D51C02E4DF4C}" destId="{ED94F9AA-F83F-4333-BB94-F0930FAB06C8}" srcOrd="9" destOrd="0" presId="urn:microsoft.com/office/officeart/2005/8/layout/cycle6"/>
    <dgm:cxn modelId="{980D351B-89AC-4623-972A-F2F1662A9595}" type="presParOf" srcId="{F4E2ED9B-B475-43BA-9AA8-D51C02E4DF4C}" destId="{EDEFCB37-996F-4D98-9EC4-6BBA9ADDBBAB}" srcOrd="10" destOrd="0" presId="urn:microsoft.com/office/officeart/2005/8/layout/cycle6"/>
    <dgm:cxn modelId="{0A0E7F38-E6CB-4055-8F30-F30A524D91E9}" type="presParOf" srcId="{F4E2ED9B-B475-43BA-9AA8-D51C02E4DF4C}" destId="{F1994F45-AC5C-44D7-A884-5CD2C0430905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F64194-022A-4579-9EF2-2B1F07B4E242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86951CA-3962-45E9-8927-9515854A9C85}">
      <dgm:prSet phldrT="[Text]"/>
      <dgm:spPr>
        <a:solidFill>
          <a:srgbClr val="FFC000"/>
        </a:solidFill>
        <a:ln>
          <a:solidFill>
            <a:srgbClr val="FF0000"/>
          </a:solidFill>
        </a:ln>
      </dgm:spPr>
      <dgm:t>
        <a:bodyPr/>
        <a:lstStyle/>
        <a:p>
          <a:r>
            <a:rPr lang="en-GB" dirty="0" smtClean="0">
              <a:solidFill>
                <a:srgbClr val="7030A0"/>
              </a:solidFill>
            </a:rPr>
            <a:t>Why take part?</a:t>
          </a:r>
          <a:endParaRPr lang="en-GB" dirty="0">
            <a:solidFill>
              <a:srgbClr val="7030A0"/>
            </a:solidFill>
          </a:endParaRPr>
        </a:p>
      </dgm:t>
    </dgm:pt>
    <dgm:pt modelId="{EAA324B4-8BBB-4F19-8E7C-FA9FE6A42BDE}" type="parTrans" cxnId="{9DA29B9B-DEA2-454B-A35A-B36E722E5851}">
      <dgm:prSet/>
      <dgm:spPr/>
      <dgm:t>
        <a:bodyPr/>
        <a:lstStyle/>
        <a:p>
          <a:endParaRPr lang="en-GB"/>
        </a:p>
      </dgm:t>
    </dgm:pt>
    <dgm:pt modelId="{086842D0-BEEF-4FF8-A230-7D4472272268}" type="sibTrans" cxnId="{9DA29B9B-DEA2-454B-A35A-B36E722E5851}">
      <dgm:prSet/>
      <dgm:spPr/>
      <dgm:t>
        <a:bodyPr/>
        <a:lstStyle/>
        <a:p>
          <a:endParaRPr lang="en-GB"/>
        </a:p>
      </dgm:t>
    </dgm:pt>
    <dgm:pt modelId="{3E2ACC8C-1D04-45FA-A714-2B01907B6020}">
      <dgm:prSet phldrT="[Text]"/>
      <dgm:spPr/>
      <dgm:t>
        <a:bodyPr/>
        <a:lstStyle/>
        <a:p>
          <a:r>
            <a:rPr lang="en-GB" dirty="0" smtClean="0"/>
            <a:t>Try</a:t>
          </a:r>
          <a:endParaRPr lang="en-GB" dirty="0"/>
        </a:p>
      </dgm:t>
    </dgm:pt>
    <dgm:pt modelId="{B19849DF-644E-46BA-93DB-ADCC13552CDE}" type="parTrans" cxnId="{7BEBBDAD-7D32-430A-A467-4749A7B3014A}">
      <dgm:prSet/>
      <dgm:spPr/>
      <dgm:t>
        <a:bodyPr/>
        <a:lstStyle/>
        <a:p>
          <a:endParaRPr lang="en-GB"/>
        </a:p>
      </dgm:t>
    </dgm:pt>
    <dgm:pt modelId="{A6D32FDC-5340-45B3-8460-DBAB28D5A57E}" type="sibTrans" cxnId="{7BEBBDAD-7D32-430A-A467-4749A7B3014A}">
      <dgm:prSet/>
      <dgm:spPr/>
      <dgm:t>
        <a:bodyPr/>
        <a:lstStyle/>
        <a:p>
          <a:endParaRPr lang="en-GB"/>
        </a:p>
      </dgm:t>
    </dgm:pt>
    <dgm:pt modelId="{C8F5FA9D-B64D-46E2-BF88-464ACFB569A6}">
      <dgm:prSet phldrT="[Text]"/>
      <dgm:spPr/>
      <dgm:t>
        <a:bodyPr/>
        <a:lstStyle/>
        <a:p>
          <a:r>
            <a:rPr lang="en-GB" dirty="0" smtClean="0"/>
            <a:t>CV</a:t>
          </a:r>
          <a:endParaRPr lang="en-GB" dirty="0"/>
        </a:p>
      </dgm:t>
    </dgm:pt>
    <dgm:pt modelId="{3655046B-E6E9-4BAC-9A8D-96DB74D9DA6B}" type="parTrans" cxnId="{BA338658-7DBF-4B3C-9470-8586DF62E1F3}">
      <dgm:prSet/>
      <dgm:spPr/>
      <dgm:t>
        <a:bodyPr/>
        <a:lstStyle/>
        <a:p>
          <a:endParaRPr lang="en-GB"/>
        </a:p>
      </dgm:t>
    </dgm:pt>
    <dgm:pt modelId="{222B1913-4311-4ABB-80AA-9046B395E346}" type="sibTrans" cxnId="{BA338658-7DBF-4B3C-9470-8586DF62E1F3}">
      <dgm:prSet/>
      <dgm:spPr/>
      <dgm:t>
        <a:bodyPr/>
        <a:lstStyle/>
        <a:p>
          <a:endParaRPr lang="en-GB"/>
        </a:p>
      </dgm:t>
    </dgm:pt>
    <dgm:pt modelId="{37E2C51C-249F-4714-86BB-E309E61B677D}">
      <dgm:prSet phldrT="[Text]"/>
      <dgm:spPr/>
      <dgm:t>
        <a:bodyPr/>
        <a:lstStyle/>
        <a:p>
          <a:r>
            <a:rPr lang="en-GB" dirty="0" smtClean="0"/>
            <a:t>Share</a:t>
          </a:r>
          <a:endParaRPr lang="en-GB" dirty="0"/>
        </a:p>
      </dgm:t>
    </dgm:pt>
    <dgm:pt modelId="{C361EE50-CC83-4B1B-8D6F-CFF63963B676}" type="parTrans" cxnId="{814A6E5D-99D2-44AB-A62A-6D123B157CE7}">
      <dgm:prSet/>
      <dgm:spPr/>
      <dgm:t>
        <a:bodyPr/>
        <a:lstStyle/>
        <a:p>
          <a:endParaRPr lang="en-GB"/>
        </a:p>
      </dgm:t>
    </dgm:pt>
    <dgm:pt modelId="{16F48689-1212-4D68-83FA-48A7D4D6CAA8}" type="sibTrans" cxnId="{814A6E5D-99D2-44AB-A62A-6D123B157CE7}">
      <dgm:prSet/>
      <dgm:spPr/>
      <dgm:t>
        <a:bodyPr/>
        <a:lstStyle/>
        <a:p>
          <a:endParaRPr lang="en-GB"/>
        </a:p>
      </dgm:t>
    </dgm:pt>
    <dgm:pt modelId="{4CF4FE97-3A20-479E-8334-8A941809CFB8}">
      <dgm:prSet phldrT="[Text]"/>
      <dgm:spPr/>
      <dgm:t>
        <a:bodyPr/>
        <a:lstStyle/>
        <a:p>
          <a:r>
            <a:rPr lang="en-GB" dirty="0" smtClean="0"/>
            <a:t>New</a:t>
          </a:r>
          <a:endParaRPr lang="en-GB" dirty="0"/>
        </a:p>
      </dgm:t>
    </dgm:pt>
    <dgm:pt modelId="{9D5EECEC-3CDF-4F5D-ADD7-EA728098E9F2}" type="parTrans" cxnId="{C65240FA-162F-4C3D-A37F-9F90A6FF7516}">
      <dgm:prSet/>
      <dgm:spPr/>
      <dgm:t>
        <a:bodyPr/>
        <a:lstStyle/>
        <a:p>
          <a:endParaRPr lang="en-GB"/>
        </a:p>
      </dgm:t>
    </dgm:pt>
    <dgm:pt modelId="{08CFD953-1A05-447E-8A1E-4325F79A15E2}" type="sibTrans" cxnId="{C65240FA-162F-4C3D-A37F-9F90A6FF7516}">
      <dgm:prSet/>
      <dgm:spPr/>
      <dgm:t>
        <a:bodyPr/>
        <a:lstStyle/>
        <a:p>
          <a:endParaRPr lang="en-GB"/>
        </a:p>
      </dgm:t>
    </dgm:pt>
    <dgm:pt modelId="{F3C75E15-32B1-421F-AAAC-C17B317D7C69}" type="pres">
      <dgm:prSet presAssocID="{ABF64194-022A-4579-9EF2-2B1F07B4E24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45D7CCA-3E0A-4AAB-9497-9E6509CFDEB1}" type="pres">
      <dgm:prSet presAssocID="{386951CA-3962-45E9-8927-9515854A9C85}" presName="centerShape" presStyleLbl="node0" presStyleIdx="0" presStyleCnt="1"/>
      <dgm:spPr/>
      <dgm:t>
        <a:bodyPr/>
        <a:lstStyle/>
        <a:p>
          <a:endParaRPr lang="en-GB"/>
        </a:p>
      </dgm:t>
    </dgm:pt>
    <dgm:pt modelId="{01F06A95-4FCA-4850-9BE1-DF11039AD9ED}" type="pres">
      <dgm:prSet presAssocID="{3E2ACC8C-1D04-45FA-A714-2B01907B602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6DE29A3-3F8F-46F1-B6E8-2B58480A35D4}" type="pres">
      <dgm:prSet presAssocID="{3E2ACC8C-1D04-45FA-A714-2B01907B6020}" presName="dummy" presStyleCnt="0"/>
      <dgm:spPr/>
    </dgm:pt>
    <dgm:pt modelId="{57564BA9-D513-4375-98AE-AF614DD35E68}" type="pres">
      <dgm:prSet presAssocID="{A6D32FDC-5340-45B3-8460-DBAB28D5A57E}" presName="sibTrans" presStyleLbl="sibTrans2D1" presStyleIdx="0" presStyleCnt="4"/>
      <dgm:spPr/>
      <dgm:t>
        <a:bodyPr/>
        <a:lstStyle/>
        <a:p>
          <a:endParaRPr lang="en-GB"/>
        </a:p>
      </dgm:t>
    </dgm:pt>
    <dgm:pt modelId="{1C1A01EF-8A02-43CA-844F-03F9DEF5E2A2}" type="pres">
      <dgm:prSet presAssocID="{C8F5FA9D-B64D-46E2-BF88-464ACFB569A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7CCCE1-3155-48CA-A546-AF7F202ADA59}" type="pres">
      <dgm:prSet presAssocID="{C8F5FA9D-B64D-46E2-BF88-464ACFB569A6}" presName="dummy" presStyleCnt="0"/>
      <dgm:spPr/>
    </dgm:pt>
    <dgm:pt modelId="{8B1A13F2-A0E8-4AE9-9AC8-B6B48C0B6CB0}" type="pres">
      <dgm:prSet presAssocID="{222B1913-4311-4ABB-80AA-9046B395E346}" presName="sibTrans" presStyleLbl="sibTrans2D1" presStyleIdx="1" presStyleCnt="4"/>
      <dgm:spPr/>
      <dgm:t>
        <a:bodyPr/>
        <a:lstStyle/>
        <a:p>
          <a:endParaRPr lang="en-GB"/>
        </a:p>
      </dgm:t>
    </dgm:pt>
    <dgm:pt modelId="{48EB1093-7A54-49A6-A064-1D5B2814FEAC}" type="pres">
      <dgm:prSet presAssocID="{37E2C51C-249F-4714-86BB-E309E61B677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8FE9A4-07E6-48B2-84F4-E36B72519F1B}" type="pres">
      <dgm:prSet presAssocID="{37E2C51C-249F-4714-86BB-E309E61B677D}" presName="dummy" presStyleCnt="0"/>
      <dgm:spPr/>
    </dgm:pt>
    <dgm:pt modelId="{9323394C-02F9-496F-88C3-A603E1619A9A}" type="pres">
      <dgm:prSet presAssocID="{16F48689-1212-4D68-83FA-48A7D4D6CAA8}" presName="sibTrans" presStyleLbl="sibTrans2D1" presStyleIdx="2" presStyleCnt="4"/>
      <dgm:spPr/>
      <dgm:t>
        <a:bodyPr/>
        <a:lstStyle/>
        <a:p>
          <a:endParaRPr lang="en-GB"/>
        </a:p>
      </dgm:t>
    </dgm:pt>
    <dgm:pt modelId="{87DA91FD-C5CA-4684-BEC4-155CB35973D5}" type="pres">
      <dgm:prSet presAssocID="{4CF4FE97-3A20-479E-8334-8A941809CFB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EAF139-111F-4558-9775-1AF513983F84}" type="pres">
      <dgm:prSet presAssocID="{4CF4FE97-3A20-479E-8334-8A941809CFB8}" presName="dummy" presStyleCnt="0"/>
      <dgm:spPr/>
    </dgm:pt>
    <dgm:pt modelId="{EB4B72DB-28F9-42D5-B397-489C312EE016}" type="pres">
      <dgm:prSet presAssocID="{08CFD953-1A05-447E-8A1E-4325F79A15E2}" presName="sibTrans" presStyleLbl="sibTrans2D1" presStyleIdx="3" presStyleCnt="4"/>
      <dgm:spPr/>
      <dgm:t>
        <a:bodyPr/>
        <a:lstStyle/>
        <a:p>
          <a:endParaRPr lang="en-GB"/>
        </a:p>
      </dgm:t>
    </dgm:pt>
  </dgm:ptLst>
  <dgm:cxnLst>
    <dgm:cxn modelId="{F6CDED4B-67B1-4FF7-B0AB-EBBB0614225D}" type="presOf" srcId="{16F48689-1212-4D68-83FA-48A7D4D6CAA8}" destId="{9323394C-02F9-496F-88C3-A603E1619A9A}" srcOrd="0" destOrd="0" presId="urn:microsoft.com/office/officeart/2005/8/layout/radial6"/>
    <dgm:cxn modelId="{5CA8966D-8261-4F21-9A90-70C55097D8C0}" type="presOf" srcId="{37E2C51C-249F-4714-86BB-E309E61B677D}" destId="{48EB1093-7A54-49A6-A064-1D5B2814FEAC}" srcOrd="0" destOrd="0" presId="urn:microsoft.com/office/officeart/2005/8/layout/radial6"/>
    <dgm:cxn modelId="{E13AD61B-2C4E-460D-B661-018728809E03}" type="presOf" srcId="{4CF4FE97-3A20-479E-8334-8A941809CFB8}" destId="{87DA91FD-C5CA-4684-BEC4-155CB35973D5}" srcOrd="0" destOrd="0" presId="urn:microsoft.com/office/officeart/2005/8/layout/radial6"/>
    <dgm:cxn modelId="{7BEBBDAD-7D32-430A-A467-4749A7B3014A}" srcId="{386951CA-3962-45E9-8927-9515854A9C85}" destId="{3E2ACC8C-1D04-45FA-A714-2B01907B6020}" srcOrd="0" destOrd="0" parTransId="{B19849DF-644E-46BA-93DB-ADCC13552CDE}" sibTransId="{A6D32FDC-5340-45B3-8460-DBAB28D5A57E}"/>
    <dgm:cxn modelId="{7E9CAA03-32A2-40CA-BB7E-BC4DD2CED7D5}" type="presOf" srcId="{3E2ACC8C-1D04-45FA-A714-2B01907B6020}" destId="{01F06A95-4FCA-4850-9BE1-DF11039AD9ED}" srcOrd="0" destOrd="0" presId="urn:microsoft.com/office/officeart/2005/8/layout/radial6"/>
    <dgm:cxn modelId="{CC3E2129-3F07-4383-B1A2-A19F3E6EDF33}" type="presOf" srcId="{386951CA-3962-45E9-8927-9515854A9C85}" destId="{B45D7CCA-3E0A-4AAB-9497-9E6509CFDEB1}" srcOrd="0" destOrd="0" presId="urn:microsoft.com/office/officeart/2005/8/layout/radial6"/>
    <dgm:cxn modelId="{9DA29B9B-DEA2-454B-A35A-B36E722E5851}" srcId="{ABF64194-022A-4579-9EF2-2B1F07B4E242}" destId="{386951CA-3962-45E9-8927-9515854A9C85}" srcOrd="0" destOrd="0" parTransId="{EAA324B4-8BBB-4F19-8E7C-FA9FE6A42BDE}" sibTransId="{086842D0-BEEF-4FF8-A230-7D4472272268}"/>
    <dgm:cxn modelId="{1D30AAB6-7012-4C0C-B1D1-AA4E1F79236C}" type="presOf" srcId="{C8F5FA9D-B64D-46E2-BF88-464ACFB569A6}" destId="{1C1A01EF-8A02-43CA-844F-03F9DEF5E2A2}" srcOrd="0" destOrd="0" presId="urn:microsoft.com/office/officeart/2005/8/layout/radial6"/>
    <dgm:cxn modelId="{4234EEFF-867C-4F8E-88DB-64187FAC6395}" type="presOf" srcId="{08CFD953-1A05-447E-8A1E-4325F79A15E2}" destId="{EB4B72DB-28F9-42D5-B397-489C312EE016}" srcOrd="0" destOrd="0" presId="urn:microsoft.com/office/officeart/2005/8/layout/radial6"/>
    <dgm:cxn modelId="{BA8DDEBE-DC52-4AE8-ABBE-671690732D73}" type="presOf" srcId="{A6D32FDC-5340-45B3-8460-DBAB28D5A57E}" destId="{57564BA9-D513-4375-98AE-AF614DD35E68}" srcOrd="0" destOrd="0" presId="urn:microsoft.com/office/officeart/2005/8/layout/radial6"/>
    <dgm:cxn modelId="{C65240FA-162F-4C3D-A37F-9F90A6FF7516}" srcId="{386951CA-3962-45E9-8927-9515854A9C85}" destId="{4CF4FE97-3A20-479E-8334-8A941809CFB8}" srcOrd="3" destOrd="0" parTransId="{9D5EECEC-3CDF-4F5D-ADD7-EA728098E9F2}" sibTransId="{08CFD953-1A05-447E-8A1E-4325F79A15E2}"/>
    <dgm:cxn modelId="{4D5C9543-6108-4F1D-9031-6E2502E832D2}" type="presOf" srcId="{ABF64194-022A-4579-9EF2-2B1F07B4E242}" destId="{F3C75E15-32B1-421F-AAAC-C17B317D7C69}" srcOrd="0" destOrd="0" presId="urn:microsoft.com/office/officeart/2005/8/layout/radial6"/>
    <dgm:cxn modelId="{814A6E5D-99D2-44AB-A62A-6D123B157CE7}" srcId="{386951CA-3962-45E9-8927-9515854A9C85}" destId="{37E2C51C-249F-4714-86BB-E309E61B677D}" srcOrd="2" destOrd="0" parTransId="{C361EE50-CC83-4B1B-8D6F-CFF63963B676}" sibTransId="{16F48689-1212-4D68-83FA-48A7D4D6CAA8}"/>
    <dgm:cxn modelId="{BA338658-7DBF-4B3C-9470-8586DF62E1F3}" srcId="{386951CA-3962-45E9-8927-9515854A9C85}" destId="{C8F5FA9D-B64D-46E2-BF88-464ACFB569A6}" srcOrd="1" destOrd="0" parTransId="{3655046B-E6E9-4BAC-9A8D-96DB74D9DA6B}" sibTransId="{222B1913-4311-4ABB-80AA-9046B395E346}"/>
    <dgm:cxn modelId="{2772BB38-A1BA-4BD1-96A7-67FCD7EB07B2}" type="presOf" srcId="{222B1913-4311-4ABB-80AA-9046B395E346}" destId="{8B1A13F2-A0E8-4AE9-9AC8-B6B48C0B6CB0}" srcOrd="0" destOrd="0" presId="urn:microsoft.com/office/officeart/2005/8/layout/radial6"/>
    <dgm:cxn modelId="{EE0230FF-3558-41D6-BA7F-9D2100D8ED45}" type="presParOf" srcId="{F3C75E15-32B1-421F-AAAC-C17B317D7C69}" destId="{B45D7CCA-3E0A-4AAB-9497-9E6509CFDEB1}" srcOrd="0" destOrd="0" presId="urn:microsoft.com/office/officeart/2005/8/layout/radial6"/>
    <dgm:cxn modelId="{59663BB5-7E16-4D7B-AB48-57E4A0F09717}" type="presParOf" srcId="{F3C75E15-32B1-421F-AAAC-C17B317D7C69}" destId="{01F06A95-4FCA-4850-9BE1-DF11039AD9ED}" srcOrd="1" destOrd="0" presId="urn:microsoft.com/office/officeart/2005/8/layout/radial6"/>
    <dgm:cxn modelId="{DDEED8E0-2F93-44FC-BB93-97E302441553}" type="presParOf" srcId="{F3C75E15-32B1-421F-AAAC-C17B317D7C69}" destId="{46DE29A3-3F8F-46F1-B6E8-2B58480A35D4}" srcOrd="2" destOrd="0" presId="urn:microsoft.com/office/officeart/2005/8/layout/radial6"/>
    <dgm:cxn modelId="{1886C385-94E3-4BCC-8A5F-173A50CDC7AC}" type="presParOf" srcId="{F3C75E15-32B1-421F-AAAC-C17B317D7C69}" destId="{57564BA9-D513-4375-98AE-AF614DD35E68}" srcOrd="3" destOrd="0" presId="urn:microsoft.com/office/officeart/2005/8/layout/radial6"/>
    <dgm:cxn modelId="{2B469FFF-C706-4051-AF2B-BCC298524823}" type="presParOf" srcId="{F3C75E15-32B1-421F-AAAC-C17B317D7C69}" destId="{1C1A01EF-8A02-43CA-844F-03F9DEF5E2A2}" srcOrd="4" destOrd="0" presId="urn:microsoft.com/office/officeart/2005/8/layout/radial6"/>
    <dgm:cxn modelId="{973D8E06-6273-456D-A4FD-BE6C49110A20}" type="presParOf" srcId="{F3C75E15-32B1-421F-AAAC-C17B317D7C69}" destId="{F97CCCE1-3155-48CA-A546-AF7F202ADA59}" srcOrd="5" destOrd="0" presId="urn:microsoft.com/office/officeart/2005/8/layout/radial6"/>
    <dgm:cxn modelId="{A2DBB4EC-2DF2-437F-8725-2B654E567E1C}" type="presParOf" srcId="{F3C75E15-32B1-421F-AAAC-C17B317D7C69}" destId="{8B1A13F2-A0E8-4AE9-9AC8-B6B48C0B6CB0}" srcOrd="6" destOrd="0" presId="urn:microsoft.com/office/officeart/2005/8/layout/radial6"/>
    <dgm:cxn modelId="{54288BB1-17A5-461A-8945-E5163CFAA6E3}" type="presParOf" srcId="{F3C75E15-32B1-421F-AAAC-C17B317D7C69}" destId="{48EB1093-7A54-49A6-A064-1D5B2814FEAC}" srcOrd="7" destOrd="0" presId="urn:microsoft.com/office/officeart/2005/8/layout/radial6"/>
    <dgm:cxn modelId="{3D74DBA1-D18A-4EEE-8578-E1515ECE009C}" type="presParOf" srcId="{F3C75E15-32B1-421F-AAAC-C17B317D7C69}" destId="{808FE9A4-07E6-48B2-84F4-E36B72519F1B}" srcOrd="8" destOrd="0" presId="urn:microsoft.com/office/officeart/2005/8/layout/radial6"/>
    <dgm:cxn modelId="{5B3A2CED-86B8-4BC9-B804-8A42ACEB76E5}" type="presParOf" srcId="{F3C75E15-32B1-421F-AAAC-C17B317D7C69}" destId="{9323394C-02F9-496F-88C3-A603E1619A9A}" srcOrd="9" destOrd="0" presId="urn:microsoft.com/office/officeart/2005/8/layout/radial6"/>
    <dgm:cxn modelId="{4C0871BC-C4F9-4040-A918-6DBE702D8602}" type="presParOf" srcId="{F3C75E15-32B1-421F-AAAC-C17B317D7C69}" destId="{87DA91FD-C5CA-4684-BEC4-155CB35973D5}" srcOrd="10" destOrd="0" presId="urn:microsoft.com/office/officeart/2005/8/layout/radial6"/>
    <dgm:cxn modelId="{F2B9C36D-55A8-48FA-8489-4CED7756C78F}" type="presParOf" srcId="{F3C75E15-32B1-421F-AAAC-C17B317D7C69}" destId="{8AEAF139-111F-4558-9775-1AF513983F84}" srcOrd="11" destOrd="0" presId="urn:microsoft.com/office/officeart/2005/8/layout/radial6"/>
    <dgm:cxn modelId="{16D3AC33-B581-4E26-A859-7608F079C0A5}" type="presParOf" srcId="{F3C75E15-32B1-421F-AAAC-C17B317D7C69}" destId="{EB4B72DB-28F9-42D5-B397-489C312EE01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B59589-33AB-4E60-B50C-FFBE34E23AF4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E79048F4-4183-483C-8D41-D866DD764A3D}">
      <dgm:prSet phldrT="[Text]"/>
      <dgm:spPr>
        <a:solidFill>
          <a:srgbClr val="92D050"/>
        </a:solidFill>
      </dgm:spPr>
      <dgm:t>
        <a:bodyPr/>
        <a:lstStyle/>
        <a:p>
          <a:r>
            <a:rPr lang="en-GB" dirty="0" smtClean="0"/>
            <a:t>RL ‘for action’</a:t>
          </a:r>
          <a:endParaRPr lang="en-GB" dirty="0"/>
        </a:p>
      </dgm:t>
    </dgm:pt>
    <dgm:pt modelId="{0589C43D-58C7-4080-80A6-231863A9455D}" type="parTrans" cxnId="{D57CE665-BF0C-46F1-81E5-500BC33520C8}">
      <dgm:prSet/>
      <dgm:spPr/>
      <dgm:t>
        <a:bodyPr/>
        <a:lstStyle/>
        <a:p>
          <a:endParaRPr lang="en-GB"/>
        </a:p>
      </dgm:t>
    </dgm:pt>
    <dgm:pt modelId="{5FB898F5-A282-4F3A-8756-DACBC500F012}" type="sibTrans" cxnId="{D57CE665-BF0C-46F1-81E5-500BC33520C8}">
      <dgm:prSet/>
      <dgm:spPr/>
      <dgm:t>
        <a:bodyPr/>
        <a:lstStyle/>
        <a:p>
          <a:endParaRPr lang="en-GB"/>
        </a:p>
      </dgm:t>
    </dgm:pt>
    <dgm:pt modelId="{9AEE588C-D5E9-4FC9-B433-9526CC649595}">
      <dgm:prSet phldrT="[Text]"/>
      <dgm:spPr>
        <a:solidFill>
          <a:srgbClr val="FFFF00"/>
        </a:solidFill>
      </dgm:spPr>
      <dgm:t>
        <a:bodyPr/>
        <a:lstStyle/>
        <a:p>
          <a:r>
            <a:rPr lang="en-GB" dirty="0" smtClean="0">
              <a:solidFill>
                <a:srgbClr val="002060"/>
              </a:solidFill>
            </a:rPr>
            <a:t>RL ‘in action</a:t>
          </a:r>
          <a:r>
            <a:rPr lang="en-GB" dirty="0" smtClean="0">
              <a:solidFill>
                <a:schemeClr val="tx1"/>
              </a:solidFill>
            </a:rPr>
            <a:t>’</a:t>
          </a:r>
          <a:endParaRPr lang="en-GB" dirty="0">
            <a:solidFill>
              <a:schemeClr val="tx1"/>
            </a:solidFill>
          </a:endParaRPr>
        </a:p>
      </dgm:t>
    </dgm:pt>
    <dgm:pt modelId="{69A6541D-3214-46DA-9332-1360E89A5140}" type="parTrans" cxnId="{2B3BDF31-B773-42D9-A70A-1A3BEF9DA233}">
      <dgm:prSet/>
      <dgm:spPr/>
      <dgm:t>
        <a:bodyPr/>
        <a:lstStyle/>
        <a:p>
          <a:endParaRPr lang="en-GB"/>
        </a:p>
      </dgm:t>
    </dgm:pt>
    <dgm:pt modelId="{1E0FD1ED-9855-4AC9-B26F-2AAA0ECCD326}" type="sibTrans" cxnId="{2B3BDF31-B773-42D9-A70A-1A3BEF9DA233}">
      <dgm:prSet/>
      <dgm:spPr/>
      <dgm:t>
        <a:bodyPr/>
        <a:lstStyle/>
        <a:p>
          <a:endParaRPr lang="en-GB"/>
        </a:p>
      </dgm:t>
    </dgm:pt>
    <dgm:pt modelId="{39BFB1A5-3C3A-48A4-8B60-B55A2EFB4964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 smtClean="0"/>
            <a:t>RL ‘on action’</a:t>
          </a:r>
          <a:endParaRPr lang="en-GB" dirty="0"/>
        </a:p>
      </dgm:t>
    </dgm:pt>
    <dgm:pt modelId="{F63EFCA3-048C-4C3A-8DA3-531264F5552C}" type="parTrans" cxnId="{E000CCAF-8770-45E5-A5F8-EF0B1D68C553}">
      <dgm:prSet/>
      <dgm:spPr/>
      <dgm:t>
        <a:bodyPr/>
        <a:lstStyle/>
        <a:p>
          <a:endParaRPr lang="en-GB"/>
        </a:p>
      </dgm:t>
    </dgm:pt>
    <dgm:pt modelId="{05EDA460-2CAF-4A6E-83D2-2FC3BA43223F}" type="sibTrans" cxnId="{E000CCAF-8770-45E5-A5F8-EF0B1D68C553}">
      <dgm:prSet/>
      <dgm:spPr/>
      <dgm:t>
        <a:bodyPr/>
        <a:lstStyle/>
        <a:p>
          <a:endParaRPr lang="en-GB"/>
        </a:p>
      </dgm:t>
    </dgm:pt>
    <dgm:pt modelId="{8333E804-F6E4-4C62-B462-0AE1F893D48D}" type="pres">
      <dgm:prSet presAssocID="{83B59589-33AB-4E60-B50C-FFBE34E23AF4}" presName="compositeShape" presStyleCnt="0">
        <dgm:presLayoutVars>
          <dgm:chMax val="7"/>
          <dgm:dir/>
          <dgm:resizeHandles val="exact"/>
        </dgm:presLayoutVars>
      </dgm:prSet>
      <dgm:spPr/>
    </dgm:pt>
    <dgm:pt modelId="{BCE4CD2C-D258-4FB6-9EC3-3FDB10E4E8D8}" type="pres">
      <dgm:prSet presAssocID="{83B59589-33AB-4E60-B50C-FFBE34E23AF4}" presName="wedge1" presStyleLbl="node1" presStyleIdx="0" presStyleCnt="3"/>
      <dgm:spPr/>
      <dgm:t>
        <a:bodyPr/>
        <a:lstStyle/>
        <a:p>
          <a:endParaRPr lang="en-GB"/>
        </a:p>
      </dgm:t>
    </dgm:pt>
    <dgm:pt modelId="{AACCC020-6D3B-466C-9EA3-FC6B38C62A63}" type="pres">
      <dgm:prSet presAssocID="{83B59589-33AB-4E60-B50C-FFBE34E23AF4}" presName="dummy1a" presStyleCnt="0"/>
      <dgm:spPr/>
    </dgm:pt>
    <dgm:pt modelId="{743BBFD4-3C2D-4BD6-AE41-D3F2049B3DC7}" type="pres">
      <dgm:prSet presAssocID="{83B59589-33AB-4E60-B50C-FFBE34E23AF4}" presName="dummy1b" presStyleCnt="0"/>
      <dgm:spPr/>
    </dgm:pt>
    <dgm:pt modelId="{870EDD34-55F8-4628-B5F4-E3E5B838F1CA}" type="pres">
      <dgm:prSet presAssocID="{83B59589-33AB-4E60-B50C-FFBE34E23AF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E204C3A-4A98-45D1-BA3F-F48925275F04}" type="pres">
      <dgm:prSet presAssocID="{83B59589-33AB-4E60-B50C-FFBE34E23AF4}" presName="wedge2" presStyleLbl="node1" presStyleIdx="1" presStyleCnt="3"/>
      <dgm:spPr/>
      <dgm:t>
        <a:bodyPr/>
        <a:lstStyle/>
        <a:p>
          <a:endParaRPr lang="en-GB"/>
        </a:p>
      </dgm:t>
    </dgm:pt>
    <dgm:pt modelId="{2C7857B0-BACA-47FA-B905-13D39BEE4E16}" type="pres">
      <dgm:prSet presAssocID="{83B59589-33AB-4E60-B50C-FFBE34E23AF4}" presName="dummy2a" presStyleCnt="0"/>
      <dgm:spPr/>
    </dgm:pt>
    <dgm:pt modelId="{40E9155D-F808-4011-8FA7-F6769927784A}" type="pres">
      <dgm:prSet presAssocID="{83B59589-33AB-4E60-B50C-FFBE34E23AF4}" presName="dummy2b" presStyleCnt="0"/>
      <dgm:spPr/>
    </dgm:pt>
    <dgm:pt modelId="{868F1223-A3DD-4B1F-980F-BDA76CD80F64}" type="pres">
      <dgm:prSet presAssocID="{83B59589-33AB-4E60-B50C-FFBE34E23AF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B044BE-DAB7-4A1C-B983-8A25F5C132A4}" type="pres">
      <dgm:prSet presAssocID="{83B59589-33AB-4E60-B50C-FFBE34E23AF4}" presName="wedge3" presStyleLbl="node1" presStyleIdx="2" presStyleCnt="3" custScaleX="100956"/>
      <dgm:spPr/>
      <dgm:t>
        <a:bodyPr/>
        <a:lstStyle/>
        <a:p>
          <a:endParaRPr lang="en-GB"/>
        </a:p>
      </dgm:t>
    </dgm:pt>
    <dgm:pt modelId="{7E65F0E9-17DF-4B79-8847-FC65AC063D89}" type="pres">
      <dgm:prSet presAssocID="{83B59589-33AB-4E60-B50C-FFBE34E23AF4}" presName="dummy3a" presStyleCnt="0"/>
      <dgm:spPr/>
    </dgm:pt>
    <dgm:pt modelId="{27C46C18-1180-42E4-B7F4-F4927936BD0B}" type="pres">
      <dgm:prSet presAssocID="{83B59589-33AB-4E60-B50C-FFBE34E23AF4}" presName="dummy3b" presStyleCnt="0"/>
      <dgm:spPr/>
    </dgm:pt>
    <dgm:pt modelId="{B2542A89-DA43-4D63-B603-372C7EEFEF28}" type="pres">
      <dgm:prSet presAssocID="{83B59589-33AB-4E60-B50C-FFBE34E23AF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1F4CE85-44EE-47FF-8B96-4E2594F98B83}" type="pres">
      <dgm:prSet presAssocID="{5FB898F5-A282-4F3A-8756-DACBC500F012}" presName="arrowWedge1" presStyleLbl="fgSibTrans2D1" presStyleIdx="0" presStyleCnt="3"/>
      <dgm:spPr/>
    </dgm:pt>
    <dgm:pt modelId="{886DAD9F-C942-49A0-A3F5-086F6F8F0A8C}" type="pres">
      <dgm:prSet presAssocID="{1E0FD1ED-9855-4AC9-B26F-2AAA0ECCD326}" presName="arrowWedge2" presStyleLbl="fgSibTrans2D1" presStyleIdx="1" presStyleCnt="3"/>
      <dgm:spPr/>
    </dgm:pt>
    <dgm:pt modelId="{2200C72D-7416-44AB-AC0F-4280127A0AD7}" type="pres">
      <dgm:prSet presAssocID="{05EDA460-2CAF-4A6E-83D2-2FC3BA43223F}" presName="arrowWedge3" presStyleLbl="fgSibTrans2D1" presStyleIdx="2" presStyleCnt="3"/>
      <dgm:spPr/>
    </dgm:pt>
  </dgm:ptLst>
  <dgm:cxnLst>
    <dgm:cxn modelId="{B580F000-3946-4965-ACF2-D4529E016CA1}" type="presOf" srcId="{9AEE588C-D5E9-4FC9-B433-9526CC649595}" destId="{EE204C3A-4A98-45D1-BA3F-F48925275F04}" srcOrd="0" destOrd="0" presId="urn:microsoft.com/office/officeart/2005/8/layout/cycle8"/>
    <dgm:cxn modelId="{9C7D668C-11D8-49D6-BA33-B6FB3B45BC58}" type="presOf" srcId="{39BFB1A5-3C3A-48A4-8B60-B55A2EFB4964}" destId="{B2542A89-DA43-4D63-B603-372C7EEFEF28}" srcOrd="1" destOrd="0" presId="urn:microsoft.com/office/officeart/2005/8/layout/cycle8"/>
    <dgm:cxn modelId="{2B3BDF31-B773-42D9-A70A-1A3BEF9DA233}" srcId="{83B59589-33AB-4E60-B50C-FFBE34E23AF4}" destId="{9AEE588C-D5E9-4FC9-B433-9526CC649595}" srcOrd="1" destOrd="0" parTransId="{69A6541D-3214-46DA-9332-1360E89A5140}" sibTransId="{1E0FD1ED-9855-4AC9-B26F-2AAA0ECCD326}"/>
    <dgm:cxn modelId="{212C3C34-6115-4A0A-9F15-9D2664B0E48C}" type="presOf" srcId="{E79048F4-4183-483C-8D41-D866DD764A3D}" destId="{BCE4CD2C-D258-4FB6-9EC3-3FDB10E4E8D8}" srcOrd="0" destOrd="0" presId="urn:microsoft.com/office/officeart/2005/8/layout/cycle8"/>
    <dgm:cxn modelId="{D57CE665-BF0C-46F1-81E5-500BC33520C8}" srcId="{83B59589-33AB-4E60-B50C-FFBE34E23AF4}" destId="{E79048F4-4183-483C-8D41-D866DD764A3D}" srcOrd="0" destOrd="0" parTransId="{0589C43D-58C7-4080-80A6-231863A9455D}" sibTransId="{5FB898F5-A282-4F3A-8756-DACBC500F012}"/>
    <dgm:cxn modelId="{2B1AA62B-2CF0-4B9A-AA65-AF5356B73641}" type="presOf" srcId="{39BFB1A5-3C3A-48A4-8B60-B55A2EFB4964}" destId="{16B044BE-DAB7-4A1C-B983-8A25F5C132A4}" srcOrd="0" destOrd="0" presId="urn:microsoft.com/office/officeart/2005/8/layout/cycle8"/>
    <dgm:cxn modelId="{6CBA92E6-0675-4A34-9BD3-E713953BF8F9}" type="presOf" srcId="{9AEE588C-D5E9-4FC9-B433-9526CC649595}" destId="{868F1223-A3DD-4B1F-980F-BDA76CD80F64}" srcOrd="1" destOrd="0" presId="urn:microsoft.com/office/officeart/2005/8/layout/cycle8"/>
    <dgm:cxn modelId="{C631C185-685C-4D02-A1AF-483C55450F3A}" type="presOf" srcId="{E79048F4-4183-483C-8D41-D866DD764A3D}" destId="{870EDD34-55F8-4628-B5F4-E3E5B838F1CA}" srcOrd="1" destOrd="0" presId="urn:microsoft.com/office/officeart/2005/8/layout/cycle8"/>
    <dgm:cxn modelId="{E000CCAF-8770-45E5-A5F8-EF0B1D68C553}" srcId="{83B59589-33AB-4E60-B50C-FFBE34E23AF4}" destId="{39BFB1A5-3C3A-48A4-8B60-B55A2EFB4964}" srcOrd="2" destOrd="0" parTransId="{F63EFCA3-048C-4C3A-8DA3-531264F5552C}" sibTransId="{05EDA460-2CAF-4A6E-83D2-2FC3BA43223F}"/>
    <dgm:cxn modelId="{A2E866E3-B879-48D2-BC16-FE311547AB73}" type="presOf" srcId="{83B59589-33AB-4E60-B50C-FFBE34E23AF4}" destId="{8333E804-F6E4-4C62-B462-0AE1F893D48D}" srcOrd="0" destOrd="0" presId="urn:microsoft.com/office/officeart/2005/8/layout/cycle8"/>
    <dgm:cxn modelId="{43C43EF0-0E6A-4665-9175-59FCA4A257C8}" type="presParOf" srcId="{8333E804-F6E4-4C62-B462-0AE1F893D48D}" destId="{BCE4CD2C-D258-4FB6-9EC3-3FDB10E4E8D8}" srcOrd="0" destOrd="0" presId="urn:microsoft.com/office/officeart/2005/8/layout/cycle8"/>
    <dgm:cxn modelId="{889B3662-0B78-4E11-8B4C-0F9BF5E9AD9D}" type="presParOf" srcId="{8333E804-F6E4-4C62-B462-0AE1F893D48D}" destId="{AACCC020-6D3B-466C-9EA3-FC6B38C62A63}" srcOrd="1" destOrd="0" presId="urn:microsoft.com/office/officeart/2005/8/layout/cycle8"/>
    <dgm:cxn modelId="{CD85DE50-4C41-40B5-B526-CD246EA1B8BF}" type="presParOf" srcId="{8333E804-F6E4-4C62-B462-0AE1F893D48D}" destId="{743BBFD4-3C2D-4BD6-AE41-D3F2049B3DC7}" srcOrd="2" destOrd="0" presId="urn:microsoft.com/office/officeart/2005/8/layout/cycle8"/>
    <dgm:cxn modelId="{381EFADE-809F-42E9-A22A-CAE108793CEA}" type="presParOf" srcId="{8333E804-F6E4-4C62-B462-0AE1F893D48D}" destId="{870EDD34-55F8-4628-B5F4-E3E5B838F1CA}" srcOrd="3" destOrd="0" presId="urn:microsoft.com/office/officeart/2005/8/layout/cycle8"/>
    <dgm:cxn modelId="{0DA8789A-467E-4D48-AC5C-F13FB50C48F0}" type="presParOf" srcId="{8333E804-F6E4-4C62-B462-0AE1F893D48D}" destId="{EE204C3A-4A98-45D1-BA3F-F48925275F04}" srcOrd="4" destOrd="0" presId="urn:microsoft.com/office/officeart/2005/8/layout/cycle8"/>
    <dgm:cxn modelId="{1EF27056-FF49-4835-888E-3EFF66C8477F}" type="presParOf" srcId="{8333E804-F6E4-4C62-B462-0AE1F893D48D}" destId="{2C7857B0-BACA-47FA-B905-13D39BEE4E16}" srcOrd="5" destOrd="0" presId="urn:microsoft.com/office/officeart/2005/8/layout/cycle8"/>
    <dgm:cxn modelId="{D68CD862-6A14-4444-9051-B9465CB2894E}" type="presParOf" srcId="{8333E804-F6E4-4C62-B462-0AE1F893D48D}" destId="{40E9155D-F808-4011-8FA7-F6769927784A}" srcOrd="6" destOrd="0" presId="urn:microsoft.com/office/officeart/2005/8/layout/cycle8"/>
    <dgm:cxn modelId="{00A09E99-9253-47FB-A1EE-40CAA54E4E9F}" type="presParOf" srcId="{8333E804-F6E4-4C62-B462-0AE1F893D48D}" destId="{868F1223-A3DD-4B1F-980F-BDA76CD80F64}" srcOrd="7" destOrd="0" presId="urn:microsoft.com/office/officeart/2005/8/layout/cycle8"/>
    <dgm:cxn modelId="{51EA2A28-4C3E-4F36-9576-824D6ECAEE7A}" type="presParOf" srcId="{8333E804-F6E4-4C62-B462-0AE1F893D48D}" destId="{16B044BE-DAB7-4A1C-B983-8A25F5C132A4}" srcOrd="8" destOrd="0" presId="urn:microsoft.com/office/officeart/2005/8/layout/cycle8"/>
    <dgm:cxn modelId="{BED599AA-A44C-4C5E-B650-8322834ADA9D}" type="presParOf" srcId="{8333E804-F6E4-4C62-B462-0AE1F893D48D}" destId="{7E65F0E9-17DF-4B79-8847-FC65AC063D89}" srcOrd="9" destOrd="0" presId="urn:microsoft.com/office/officeart/2005/8/layout/cycle8"/>
    <dgm:cxn modelId="{5B0A10D0-AD84-4D21-9CED-8121ACA7D737}" type="presParOf" srcId="{8333E804-F6E4-4C62-B462-0AE1F893D48D}" destId="{27C46C18-1180-42E4-B7F4-F4927936BD0B}" srcOrd="10" destOrd="0" presId="urn:microsoft.com/office/officeart/2005/8/layout/cycle8"/>
    <dgm:cxn modelId="{79F89C2D-C9E4-449F-85AD-28DFF8A442C1}" type="presParOf" srcId="{8333E804-F6E4-4C62-B462-0AE1F893D48D}" destId="{B2542A89-DA43-4D63-B603-372C7EEFEF28}" srcOrd="11" destOrd="0" presId="urn:microsoft.com/office/officeart/2005/8/layout/cycle8"/>
    <dgm:cxn modelId="{CA60B993-59EA-4D8D-BCCB-472BAA15FA95}" type="presParOf" srcId="{8333E804-F6E4-4C62-B462-0AE1F893D48D}" destId="{71F4CE85-44EE-47FF-8B96-4E2594F98B83}" srcOrd="12" destOrd="0" presId="urn:microsoft.com/office/officeart/2005/8/layout/cycle8"/>
    <dgm:cxn modelId="{CEEEEC6D-4ED8-4123-A48D-C044DA862A2B}" type="presParOf" srcId="{8333E804-F6E4-4C62-B462-0AE1F893D48D}" destId="{886DAD9F-C942-49A0-A3F5-086F6F8F0A8C}" srcOrd="13" destOrd="0" presId="urn:microsoft.com/office/officeart/2005/8/layout/cycle8"/>
    <dgm:cxn modelId="{C855090D-CDB7-4B1F-B004-A536DD7251DA}" type="presParOf" srcId="{8333E804-F6E4-4C62-B462-0AE1F893D48D}" destId="{2200C72D-7416-44AB-AC0F-4280127A0AD7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B1CF068-71BA-4A81-9CF2-A330FA9A9575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F25E951-703B-4B63-8EAF-6E2B0A8DD384}">
      <dgm:prSet phldrT="[Text]"/>
      <dgm:spPr>
        <a:solidFill>
          <a:srgbClr val="FF0000"/>
        </a:solidFill>
      </dgm:spPr>
      <dgm:t>
        <a:bodyPr/>
        <a:lstStyle/>
        <a:p>
          <a:r>
            <a:rPr lang="en-GB" dirty="0" smtClean="0">
              <a:solidFill>
                <a:srgbClr val="FFFF00"/>
              </a:solidFill>
            </a:rPr>
            <a:t>“Do you think your perception of what makes a good teacher has changed…?”</a:t>
          </a:r>
          <a:endParaRPr lang="en-GB" dirty="0">
            <a:solidFill>
              <a:srgbClr val="FFFF00"/>
            </a:solidFill>
          </a:endParaRPr>
        </a:p>
      </dgm:t>
    </dgm:pt>
    <dgm:pt modelId="{EA567481-7BBB-4544-9387-5A628A887A27}" type="parTrans" cxnId="{509CAC2F-F52B-42A6-94C3-EE9305A7127F}">
      <dgm:prSet/>
      <dgm:spPr/>
      <dgm:t>
        <a:bodyPr/>
        <a:lstStyle/>
        <a:p>
          <a:endParaRPr lang="en-GB"/>
        </a:p>
      </dgm:t>
    </dgm:pt>
    <dgm:pt modelId="{42A06CC1-B86E-45C2-B550-FDBB47796462}" type="sibTrans" cxnId="{509CAC2F-F52B-42A6-94C3-EE9305A7127F}">
      <dgm:prSet/>
      <dgm:spPr/>
      <dgm:t>
        <a:bodyPr/>
        <a:lstStyle/>
        <a:p>
          <a:endParaRPr lang="en-GB"/>
        </a:p>
      </dgm:t>
    </dgm:pt>
    <dgm:pt modelId="{D3BBEA8D-043B-4444-99C4-557B333BB2B2}">
      <dgm:prSet phldrT="[Text]"/>
      <dgm:spPr>
        <a:solidFill>
          <a:srgbClr val="00B050"/>
        </a:solidFill>
      </dgm:spPr>
      <dgm:t>
        <a:bodyPr/>
        <a:lstStyle/>
        <a:p>
          <a:r>
            <a:rPr lang="en-GB" dirty="0" smtClean="0"/>
            <a:t>75% do</a:t>
          </a:r>
          <a:endParaRPr lang="en-GB" dirty="0"/>
        </a:p>
      </dgm:t>
    </dgm:pt>
    <dgm:pt modelId="{8ACA8175-5331-442E-9B63-CC29ADA66EF2}" type="parTrans" cxnId="{845589D5-5116-41BA-8320-46FA64AE68E9}">
      <dgm:prSet/>
      <dgm:spPr/>
      <dgm:t>
        <a:bodyPr/>
        <a:lstStyle/>
        <a:p>
          <a:endParaRPr lang="en-GB"/>
        </a:p>
      </dgm:t>
    </dgm:pt>
    <dgm:pt modelId="{85E06D0F-F335-467B-BA23-522096E99987}" type="sibTrans" cxnId="{845589D5-5116-41BA-8320-46FA64AE68E9}">
      <dgm:prSet/>
      <dgm:spPr/>
      <dgm:t>
        <a:bodyPr/>
        <a:lstStyle/>
        <a:p>
          <a:endParaRPr lang="en-GB"/>
        </a:p>
      </dgm:t>
    </dgm:pt>
    <dgm:pt modelId="{110A0262-0B66-43DD-8E71-DAD063BD92A5}">
      <dgm:prSet phldrT="[Text]"/>
      <dgm:spPr>
        <a:solidFill>
          <a:srgbClr val="FFFF00"/>
        </a:solidFill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25% don’t but…</a:t>
          </a:r>
          <a:endParaRPr lang="en-GB" dirty="0">
            <a:solidFill>
              <a:schemeClr val="tx1"/>
            </a:solidFill>
          </a:endParaRPr>
        </a:p>
      </dgm:t>
    </dgm:pt>
    <dgm:pt modelId="{6A6B8392-17CB-4001-AC50-4B85C2C5C733}" type="parTrans" cxnId="{85F974EB-116E-46BA-8E2A-72E77D2E5875}">
      <dgm:prSet/>
      <dgm:spPr/>
      <dgm:t>
        <a:bodyPr/>
        <a:lstStyle/>
        <a:p>
          <a:endParaRPr lang="en-GB"/>
        </a:p>
      </dgm:t>
    </dgm:pt>
    <dgm:pt modelId="{11442B98-FED3-4CC5-AF21-7CC70ECE1304}" type="sibTrans" cxnId="{85F974EB-116E-46BA-8E2A-72E77D2E5875}">
      <dgm:prSet/>
      <dgm:spPr/>
      <dgm:t>
        <a:bodyPr/>
        <a:lstStyle/>
        <a:p>
          <a:endParaRPr lang="en-GB"/>
        </a:p>
      </dgm:t>
    </dgm:pt>
    <dgm:pt modelId="{CF038407-DECE-45BB-8781-32255014913F}" type="pres">
      <dgm:prSet presAssocID="{0B1CF068-71BA-4A81-9CF2-A330FA9A9575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2BC5CE82-6CD5-44CF-8221-F3CFBF1ABF3D}" type="pres">
      <dgm:prSet presAssocID="{CF25E951-703B-4B63-8EAF-6E2B0A8DD384}" presName="singleCycle" presStyleCnt="0"/>
      <dgm:spPr/>
    </dgm:pt>
    <dgm:pt modelId="{D40F8EC0-644C-4348-A102-7424A8B6FD5B}" type="pres">
      <dgm:prSet presAssocID="{CF25E951-703B-4B63-8EAF-6E2B0A8DD384}" presName="singleCenter" presStyleLbl="node1" presStyleIdx="0" presStyleCnt="3" custScaleX="345478" custScaleY="79895" custLinFactNeighborX="-725" custLinFactNeighborY="2978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D03626C1-B82A-4D11-9B26-6C059C5C5B41}" type="pres">
      <dgm:prSet presAssocID="{8ACA8175-5331-442E-9B63-CC29ADA66EF2}" presName="Name56" presStyleLbl="parChTrans1D2" presStyleIdx="0" presStyleCnt="2"/>
      <dgm:spPr/>
      <dgm:t>
        <a:bodyPr/>
        <a:lstStyle/>
        <a:p>
          <a:endParaRPr lang="fr-FR"/>
        </a:p>
      </dgm:t>
    </dgm:pt>
    <dgm:pt modelId="{34996EFC-F149-48A3-B48C-F1A17CD9E3ED}" type="pres">
      <dgm:prSet presAssocID="{D3BBEA8D-043B-4444-99C4-557B333BB2B2}" presName="text0" presStyleLbl="node1" presStyleIdx="1" presStyleCnt="3" custScaleX="194983" custScaleY="106052" custRadScaleRad="196132" custRadScaleInc="-724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AB92208-9A93-4C8B-AC10-EE93458A2742}" type="pres">
      <dgm:prSet presAssocID="{6A6B8392-17CB-4001-AC50-4B85C2C5C733}" presName="Name56" presStyleLbl="parChTrans1D2" presStyleIdx="1" presStyleCnt="2"/>
      <dgm:spPr/>
      <dgm:t>
        <a:bodyPr/>
        <a:lstStyle/>
        <a:p>
          <a:endParaRPr lang="fr-FR"/>
        </a:p>
      </dgm:t>
    </dgm:pt>
    <dgm:pt modelId="{DEF02BF2-97B8-45ED-B008-30F45AB7EE58}" type="pres">
      <dgm:prSet presAssocID="{110A0262-0B66-43DD-8E71-DAD063BD92A5}" presName="text0" presStyleLbl="node1" presStyleIdx="2" presStyleCnt="3" custScaleX="216614" custScaleY="137463" custRadScaleRad="176819" custRadScaleInc="-6630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845589D5-5116-41BA-8320-46FA64AE68E9}" srcId="{CF25E951-703B-4B63-8EAF-6E2B0A8DD384}" destId="{D3BBEA8D-043B-4444-99C4-557B333BB2B2}" srcOrd="0" destOrd="0" parTransId="{8ACA8175-5331-442E-9B63-CC29ADA66EF2}" sibTransId="{85E06D0F-F335-467B-BA23-522096E99987}"/>
    <dgm:cxn modelId="{A249E849-A688-4900-8D2C-626FB90D8FCF}" type="presOf" srcId="{D3BBEA8D-043B-4444-99C4-557B333BB2B2}" destId="{34996EFC-F149-48A3-B48C-F1A17CD9E3ED}" srcOrd="0" destOrd="0" presId="urn:microsoft.com/office/officeart/2008/layout/RadialCluster"/>
    <dgm:cxn modelId="{85F974EB-116E-46BA-8E2A-72E77D2E5875}" srcId="{CF25E951-703B-4B63-8EAF-6E2B0A8DD384}" destId="{110A0262-0B66-43DD-8E71-DAD063BD92A5}" srcOrd="1" destOrd="0" parTransId="{6A6B8392-17CB-4001-AC50-4B85C2C5C733}" sibTransId="{11442B98-FED3-4CC5-AF21-7CC70ECE1304}"/>
    <dgm:cxn modelId="{2486A6E4-4141-4EA8-905A-E774359CD4E0}" type="presOf" srcId="{0B1CF068-71BA-4A81-9CF2-A330FA9A9575}" destId="{CF038407-DECE-45BB-8781-32255014913F}" srcOrd="0" destOrd="0" presId="urn:microsoft.com/office/officeart/2008/layout/RadialCluster"/>
    <dgm:cxn modelId="{509CAC2F-F52B-42A6-94C3-EE9305A7127F}" srcId="{0B1CF068-71BA-4A81-9CF2-A330FA9A9575}" destId="{CF25E951-703B-4B63-8EAF-6E2B0A8DD384}" srcOrd="0" destOrd="0" parTransId="{EA567481-7BBB-4544-9387-5A628A887A27}" sibTransId="{42A06CC1-B86E-45C2-B550-FDBB47796462}"/>
    <dgm:cxn modelId="{BDEC41CC-8FB0-4C8D-8F6D-E77F5A6C9836}" type="presOf" srcId="{6A6B8392-17CB-4001-AC50-4B85C2C5C733}" destId="{7AB92208-9A93-4C8B-AC10-EE93458A2742}" srcOrd="0" destOrd="0" presId="urn:microsoft.com/office/officeart/2008/layout/RadialCluster"/>
    <dgm:cxn modelId="{A59EDF77-E95F-46C4-A51D-071099541406}" type="presOf" srcId="{CF25E951-703B-4B63-8EAF-6E2B0A8DD384}" destId="{D40F8EC0-644C-4348-A102-7424A8B6FD5B}" srcOrd="0" destOrd="0" presId="urn:microsoft.com/office/officeart/2008/layout/RadialCluster"/>
    <dgm:cxn modelId="{70F89562-8774-4401-B194-F1C9B0C9D640}" type="presOf" srcId="{8ACA8175-5331-442E-9B63-CC29ADA66EF2}" destId="{D03626C1-B82A-4D11-9B26-6C059C5C5B41}" srcOrd="0" destOrd="0" presId="urn:microsoft.com/office/officeart/2008/layout/RadialCluster"/>
    <dgm:cxn modelId="{8DD15490-165F-49CF-8633-44DC94D03C17}" type="presOf" srcId="{110A0262-0B66-43DD-8E71-DAD063BD92A5}" destId="{DEF02BF2-97B8-45ED-B008-30F45AB7EE58}" srcOrd="0" destOrd="0" presId="urn:microsoft.com/office/officeart/2008/layout/RadialCluster"/>
    <dgm:cxn modelId="{81C3EF3B-5B4E-4319-8AB6-68C6F7B35F47}" type="presParOf" srcId="{CF038407-DECE-45BB-8781-32255014913F}" destId="{2BC5CE82-6CD5-44CF-8221-F3CFBF1ABF3D}" srcOrd="0" destOrd="0" presId="urn:microsoft.com/office/officeart/2008/layout/RadialCluster"/>
    <dgm:cxn modelId="{0996F42F-F882-4112-B078-988B3DF835C0}" type="presParOf" srcId="{2BC5CE82-6CD5-44CF-8221-F3CFBF1ABF3D}" destId="{D40F8EC0-644C-4348-A102-7424A8B6FD5B}" srcOrd="0" destOrd="0" presId="urn:microsoft.com/office/officeart/2008/layout/RadialCluster"/>
    <dgm:cxn modelId="{8DBAD383-72DE-4A86-BC9B-6C08E78C4ADF}" type="presParOf" srcId="{2BC5CE82-6CD5-44CF-8221-F3CFBF1ABF3D}" destId="{D03626C1-B82A-4D11-9B26-6C059C5C5B41}" srcOrd="1" destOrd="0" presId="urn:microsoft.com/office/officeart/2008/layout/RadialCluster"/>
    <dgm:cxn modelId="{2F91AD87-38EB-467D-B12C-BC9EE820C6EF}" type="presParOf" srcId="{2BC5CE82-6CD5-44CF-8221-F3CFBF1ABF3D}" destId="{34996EFC-F149-48A3-B48C-F1A17CD9E3ED}" srcOrd="2" destOrd="0" presId="urn:microsoft.com/office/officeart/2008/layout/RadialCluster"/>
    <dgm:cxn modelId="{4F34624B-3845-4F78-92CA-3CAB78FBC87F}" type="presParOf" srcId="{2BC5CE82-6CD5-44CF-8221-F3CFBF1ABF3D}" destId="{7AB92208-9A93-4C8B-AC10-EE93458A2742}" srcOrd="3" destOrd="0" presId="urn:microsoft.com/office/officeart/2008/layout/RadialCluster"/>
    <dgm:cxn modelId="{3AFF2A39-8D91-4E33-9FD4-79DC063EDF94}" type="presParOf" srcId="{2BC5CE82-6CD5-44CF-8221-F3CFBF1ABF3D}" destId="{DEF02BF2-97B8-45ED-B008-30F45AB7EE58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9A6A46A-466B-44DC-BF2C-38A9C38D2C0E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BE5B313-9200-416E-8E77-3E3367A868E9}">
      <dgm:prSet phldrT="[Text]" custT="1"/>
      <dgm:spPr/>
      <dgm:t>
        <a:bodyPr/>
        <a:lstStyle/>
        <a:p>
          <a:r>
            <a:rPr lang="en-GB" sz="2400" dirty="0" smtClean="0"/>
            <a:t>84 questionnaires received</a:t>
          </a:r>
          <a:endParaRPr lang="en-GB" sz="2400" dirty="0"/>
        </a:p>
      </dgm:t>
    </dgm:pt>
    <dgm:pt modelId="{9B71AAB6-885A-4F04-AD15-6FD2176C9D26}" type="parTrans" cxnId="{18FF943F-5ECA-4A2A-92CC-6238C3E496FF}">
      <dgm:prSet/>
      <dgm:spPr/>
      <dgm:t>
        <a:bodyPr/>
        <a:lstStyle/>
        <a:p>
          <a:endParaRPr lang="en-GB"/>
        </a:p>
      </dgm:t>
    </dgm:pt>
    <dgm:pt modelId="{8F7B18AE-6806-4262-94D2-B01EF841E559}" type="sibTrans" cxnId="{18FF943F-5ECA-4A2A-92CC-6238C3E496FF}">
      <dgm:prSet/>
      <dgm:spPr/>
      <dgm:t>
        <a:bodyPr/>
        <a:lstStyle/>
        <a:p>
          <a:endParaRPr lang="en-GB"/>
        </a:p>
      </dgm:t>
    </dgm:pt>
    <dgm:pt modelId="{784B9005-1CC9-4292-9881-29866DC3289F}">
      <dgm:prSet phldrT="[Text]"/>
      <dgm:spPr>
        <a:solidFill>
          <a:srgbClr val="00B050"/>
        </a:solidFill>
      </dgm:spPr>
      <dgm:t>
        <a:bodyPr/>
        <a:lstStyle/>
        <a:p>
          <a:r>
            <a:rPr lang="en-GB" smtClean="0"/>
            <a:t>32.1% </a:t>
          </a:r>
          <a:r>
            <a:rPr lang="en-GB" dirty="0" smtClean="0"/>
            <a:t>did attend</a:t>
          </a:r>
          <a:endParaRPr lang="en-GB" dirty="0"/>
        </a:p>
      </dgm:t>
    </dgm:pt>
    <dgm:pt modelId="{1B0A4401-FCA3-43B2-B6DB-BB1DCC16B67B}" type="parTrans" cxnId="{DFFDBE67-8EA8-4D9E-B31B-31C19FF68D1A}">
      <dgm:prSet/>
      <dgm:spPr/>
      <dgm:t>
        <a:bodyPr/>
        <a:lstStyle/>
        <a:p>
          <a:endParaRPr lang="en-GB"/>
        </a:p>
      </dgm:t>
    </dgm:pt>
    <dgm:pt modelId="{42367520-55CA-4483-8AB4-28522B2D3558}" type="sibTrans" cxnId="{DFFDBE67-8EA8-4D9E-B31B-31C19FF68D1A}">
      <dgm:prSet/>
      <dgm:spPr/>
      <dgm:t>
        <a:bodyPr/>
        <a:lstStyle/>
        <a:p>
          <a:endParaRPr lang="en-GB"/>
        </a:p>
      </dgm:t>
    </dgm:pt>
    <dgm:pt modelId="{E718F174-6014-4786-89C4-9B5B486C9B85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1800" b="1" dirty="0" smtClean="0"/>
            <a:t>67.8% did not attend</a:t>
          </a:r>
          <a:endParaRPr lang="en-GB" sz="1800" b="1" dirty="0"/>
        </a:p>
      </dgm:t>
    </dgm:pt>
    <dgm:pt modelId="{E1F87608-65F0-4DDD-AE5C-0B5E5491DC8D}" type="parTrans" cxnId="{25C65E49-94C3-436C-8472-D1EDE3129C91}">
      <dgm:prSet/>
      <dgm:spPr/>
      <dgm:t>
        <a:bodyPr/>
        <a:lstStyle/>
        <a:p>
          <a:endParaRPr lang="en-GB"/>
        </a:p>
      </dgm:t>
    </dgm:pt>
    <dgm:pt modelId="{AF620B9D-7A46-49EA-A0B0-8CA3FE3239A0}" type="sibTrans" cxnId="{25C65E49-94C3-436C-8472-D1EDE3129C91}">
      <dgm:prSet/>
      <dgm:spPr/>
      <dgm:t>
        <a:bodyPr/>
        <a:lstStyle/>
        <a:p>
          <a:endParaRPr lang="en-GB"/>
        </a:p>
      </dgm:t>
    </dgm:pt>
    <dgm:pt modelId="{7B583742-3DB1-4F8B-A1B0-98AF0F5AF0B0}" type="pres">
      <dgm:prSet presAssocID="{39A6A46A-466B-44DC-BF2C-38A9C38D2C0E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15B7D885-1A76-4EB2-A249-B7E949D1ADF8}" type="pres">
      <dgm:prSet presAssocID="{8BE5B313-9200-416E-8E77-3E3367A868E9}" presName="singleCycle" presStyleCnt="0"/>
      <dgm:spPr/>
    </dgm:pt>
    <dgm:pt modelId="{FED67915-72B4-410D-9CC8-D27381ED48AC}" type="pres">
      <dgm:prSet presAssocID="{8BE5B313-9200-416E-8E77-3E3367A868E9}" presName="singleCenter" presStyleLbl="node1" presStyleIdx="0" presStyleCnt="3" custScaleX="205432" custLinFactNeighborX="406" custLinFactNeighborY="-34605">
        <dgm:presLayoutVars>
          <dgm:chMax val="7"/>
          <dgm:chPref val="7"/>
        </dgm:presLayoutVars>
      </dgm:prSet>
      <dgm:spPr/>
      <dgm:t>
        <a:bodyPr/>
        <a:lstStyle/>
        <a:p>
          <a:endParaRPr lang="fr-FR"/>
        </a:p>
      </dgm:t>
    </dgm:pt>
    <dgm:pt modelId="{FD24DB72-C05E-4DAF-9371-498CCA48EE94}" type="pres">
      <dgm:prSet presAssocID="{1B0A4401-FCA3-43B2-B6DB-BB1DCC16B67B}" presName="Name56" presStyleLbl="parChTrans1D2" presStyleIdx="0" presStyleCnt="2"/>
      <dgm:spPr/>
      <dgm:t>
        <a:bodyPr/>
        <a:lstStyle/>
        <a:p>
          <a:endParaRPr lang="fr-FR"/>
        </a:p>
      </dgm:t>
    </dgm:pt>
    <dgm:pt modelId="{679285C0-B531-4BB6-A4C3-4BB45B07587F}" type="pres">
      <dgm:prSet presAssocID="{784B9005-1CC9-4292-9881-29866DC3289F}" presName="text0" presStyleLbl="node1" presStyleIdx="1" presStyleCnt="3" custAng="10800000" custFlipVert="1" custScaleX="201073" custScaleY="149217" custRadScaleRad="82574" custRadScaleInc="13840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537B657-E6E8-49DF-A55A-9806B1289CBB}" type="pres">
      <dgm:prSet presAssocID="{E1F87608-65F0-4DDD-AE5C-0B5E5491DC8D}" presName="Name56" presStyleLbl="parChTrans1D2" presStyleIdx="1" presStyleCnt="2"/>
      <dgm:spPr/>
      <dgm:t>
        <a:bodyPr/>
        <a:lstStyle/>
        <a:p>
          <a:endParaRPr lang="fr-FR"/>
        </a:p>
      </dgm:t>
    </dgm:pt>
    <dgm:pt modelId="{E3467D24-F31E-49DA-8B19-23A20640D046}" type="pres">
      <dgm:prSet presAssocID="{E718F174-6014-4786-89C4-9B5B486C9B85}" presName="text0" presStyleLbl="node1" presStyleIdx="2" presStyleCnt="3" custScaleX="188705" custScaleY="153224" custRadScaleRad="83998" custRadScaleInc="614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293E8A5-F818-44F5-968E-2FE33FA23822}" type="presOf" srcId="{39A6A46A-466B-44DC-BF2C-38A9C38D2C0E}" destId="{7B583742-3DB1-4F8B-A1B0-98AF0F5AF0B0}" srcOrd="0" destOrd="0" presId="urn:microsoft.com/office/officeart/2008/layout/RadialCluster"/>
    <dgm:cxn modelId="{18FF943F-5ECA-4A2A-92CC-6238C3E496FF}" srcId="{39A6A46A-466B-44DC-BF2C-38A9C38D2C0E}" destId="{8BE5B313-9200-416E-8E77-3E3367A868E9}" srcOrd="0" destOrd="0" parTransId="{9B71AAB6-885A-4F04-AD15-6FD2176C9D26}" sibTransId="{8F7B18AE-6806-4262-94D2-B01EF841E559}"/>
    <dgm:cxn modelId="{BEE25DEF-40CD-4D07-B793-1F72E33DD7D6}" type="presOf" srcId="{E718F174-6014-4786-89C4-9B5B486C9B85}" destId="{E3467D24-F31E-49DA-8B19-23A20640D046}" srcOrd="0" destOrd="0" presId="urn:microsoft.com/office/officeart/2008/layout/RadialCluster"/>
    <dgm:cxn modelId="{25C65E49-94C3-436C-8472-D1EDE3129C91}" srcId="{8BE5B313-9200-416E-8E77-3E3367A868E9}" destId="{E718F174-6014-4786-89C4-9B5B486C9B85}" srcOrd="1" destOrd="0" parTransId="{E1F87608-65F0-4DDD-AE5C-0B5E5491DC8D}" sibTransId="{AF620B9D-7A46-49EA-A0B0-8CA3FE3239A0}"/>
    <dgm:cxn modelId="{D643DE2C-19D9-4886-BE77-0ACA19A4F16E}" type="presOf" srcId="{E1F87608-65F0-4DDD-AE5C-0B5E5491DC8D}" destId="{1537B657-E6E8-49DF-A55A-9806B1289CBB}" srcOrd="0" destOrd="0" presId="urn:microsoft.com/office/officeart/2008/layout/RadialCluster"/>
    <dgm:cxn modelId="{06D05AFD-7106-4686-BFB6-9A515D0972B4}" type="presOf" srcId="{1B0A4401-FCA3-43B2-B6DB-BB1DCC16B67B}" destId="{FD24DB72-C05E-4DAF-9371-498CCA48EE94}" srcOrd="0" destOrd="0" presId="urn:microsoft.com/office/officeart/2008/layout/RadialCluster"/>
    <dgm:cxn modelId="{DFFDBE67-8EA8-4D9E-B31B-31C19FF68D1A}" srcId="{8BE5B313-9200-416E-8E77-3E3367A868E9}" destId="{784B9005-1CC9-4292-9881-29866DC3289F}" srcOrd="0" destOrd="0" parTransId="{1B0A4401-FCA3-43B2-B6DB-BB1DCC16B67B}" sibTransId="{42367520-55CA-4483-8AB4-28522B2D3558}"/>
    <dgm:cxn modelId="{47AFB372-E987-463D-9468-08A0BB5008C3}" type="presOf" srcId="{784B9005-1CC9-4292-9881-29866DC3289F}" destId="{679285C0-B531-4BB6-A4C3-4BB45B07587F}" srcOrd="0" destOrd="0" presId="urn:microsoft.com/office/officeart/2008/layout/RadialCluster"/>
    <dgm:cxn modelId="{F28FD18B-2408-477C-B83F-129F009D39EE}" type="presOf" srcId="{8BE5B313-9200-416E-8E77-3E3367A868E9}" destId="{FED67915-72B4-410D-9CC8-D27381ED48AC}" srcOrd="0" destOrd="0" presId="urn:microsoft.com/office/officeart/2008/layout/RadialCluster"/>
    <dgm:cxn modelId="{1782BE7B-20F3-415A-B326-AC895A6834D9}" type="presParOf" srcId="{7B583742-3DB1-4F8B-A1B0-98AF0F5AF0B0}" destId="{15B7D885-1A76-4EB2-A249-B7E949D1ADF8}" srcOrd="0" destOrd="0" presId="urn:microsoft.com/office/officeart/2008/layout/RadialCluster"/>
    <dgm:cxn modelId="{2C264957-CE18-463E-B371-05063C0CB234}" type="presParOf" srcId="{15B7D885-1A76-4EB2-A249-B7E949D1ADF8}" destId="{FED67915-72B4-410D-9CC8-D27381ED48AC}" srcOrd="0" destOrd="0" presId="urn:microsoft.com/office/officeart/2008/layout/RadialCluster"/>
    <dgm:cxn modelId="{361E4F0A-3D7C-4240-8984-8A4BDD46EA98}" type="presParOf" srcId="{15B7D885-1A76-4EB2-A249-B7E949D1ADF8}" destId="{FD24DB72-C05E-4DAF-9371-498CCA48EE94}" srcOrd="1" destOrd="0" presId="urn:microsoft.com/office/officeart/2008/layout/RadialCluster"/>
    <dgm:cxn modelId="{8DE948F9-91C8-4656-9F9B-FC533E242816}" type="presParOf" srcId="{15B7D885-1A76-4EB2-A249-B7E949D1ADF8}" destId="{679285C0-B531-4BB6-A4C3-4BB45B07587F}" srcOrd="2" destOrd="0" presId="urn:microsoft.com/office/officeart/2008/layout/RadialCluster"/>
    <dgm:cxn modelId="{834644E4-3D5E-474B-A8BB-983779A15DE3}" type="presParOf" srcId="{15B7D885-1A76-4EB2-A249-B7E949D1ADF8}" destId="{1537B657-E6E8-49DF-A55A-9806B1289CBB}" srcOrd="3" destOrd="0" presId="urn:microsoft.com/office/officeart/2008/layout/RadialCluster"/>
    <dgm:cxn modelId="{0BE3E95D-1839-42A0-8FEA-004C6C2A47A8}" type="presParOf" srcId="{15B7D885-1A76-4EB2-A249-B7E949D1ADF8}" destId="{E3467D24-F31E-49DA-8B19-23A20640D046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32132ED-5845-4428-B979-831F2F558CCC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BEB7AE7-8DBD-4CE9-BEAA-C804264B959E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2400" dirty="0" smtClean="0"/>
            <a:t>78 questionnaires received</a:t>
          </a:r>
          <a:endParaRPr lang="en-GB" sz="2400" dirty="0"/>
        </a:p>
      </dgm:t>
    </dgm:pt>
    <dgm:pt modelId="{A20EB212-9FB3-43A7-918A-80321FFBA7B5}" type="parTrans" cxnId="{10562482-1864-47C1-BA18-634C5879CE53}">
      <dgm:prSet/>
      <dgm:spPr/>
      <dgm:t>
        <a:bodyPr/>
        <a:lstStyle/>
        <a:p>
          <a:endParaRPr lang="en-GB"/>
        </a:p>
      </dgm:t>
    </dgm:pt>
    <dgm:pt modelId="{4D3AF2E6-DEF7-4AD1-9D30-A130677CFEEE}" type="sibTrans" cxnId="{10562482-1864-47C1-BA18-634C5879CE53}">
      <dgm:prSet/>
      <dgm:spPr/>
      <dgm:t>
        <a:bodyPr/>
        <a:lstStyle/>
        <a:p>
          <a:endParaRPr lang="en-GB"/>
        </a:p>
      </dgm:t>
    </dgm:pt>
    <dgm:pt modelId="{8650F893-E9CC-4AE7-9D9E-439F15A5395E}">
      <dgm:prSet phldrT="[Text]"/>
      <dgm:spPr>
        <a:solidFill>
          <a:srgbClr val="00B050"/>
        </a:solidFill>
        <a:ln>
          <a:solidFill>
            <a:srgbClr val="FFFF00"/>
          </a:solidFill>
        </a:ln>
      </dgm:spPr>
      <dgm:t>
        <a:bodyPr/>
        <a:lstStyle/>
        <a:p>
          <a:r>
            <a:rPr lang="en-GB" dirty="0" smtClean="0"/>
            <a:t>38% did attend ET-led sessions</a:t>
          </a:r>
          <a:endParaRPr lang="en-GB" dirty="0"/>
        </a:p>
      </dgm:t>
    </dgm:pt>
    <dgm:pt modelId="{CC37A267-317A-467A-B747-71860AAC5082}" type="parTrans" cxnId="{69A8982D-68EC-49D4-B0C5-01891BCF3CB4}">
      <dgm:prSet/>
      <dgm:spPr/>
      <dgm:t>
        <a:bodyPr/>
        <a:lstStyle/>
        <a:p>
          <a:endParaRPr lang="en-GB"/>
        </a:p>
      </dgm:t>
    </dgm:pt>
    <dgm:pt modelId="{3B95BB57-54FE-45E1-A627-077EF2326A51}" type="sibTrans" cxnId="{69A8982D-68EC-49D4-B0C5-01891BCF3CB4}">
      <dgm:prSet/>
      <dgm:spPr/>
      <dgm:t>
        <a:bodyPr/>
        <a:lstStyle/>
        <a:p>
          <a:endParaRPr lang="en-GB"/>
        </a:p>
      </dgm:t>
    </dgm:pt>
    <dgm:pt modelId="{83299148-1E32-4FD3-866C-3F271D69D8E4}">
      <dgm:prSet phldrT="[Text]"/>
      <dgm:spPr>
        <a:solidFill>
          <a:srgbClr val="FF0000"/>
        </a:solidFill>
        <a:ln>
          <a:solidFill>
            <a:srgbClr val="FFFF00"/>
          </a:solidFill>
        </a:ln>
      </dgm:spPr>
      <dgm:t>
        <a:bodyPr/>
        <a:lstStyle/>
        <a:p>
          <a:r>
            <a:rPr lang="en-GB" b="1" dirty="0" smtClean="0"/>
            <a:t>62% did not attend</a:t>
          </a:r>
        </a:p>
        <a:p>
          <a:r>
            <a:rPr lang="en-GB" b="1" dirty="0" smtClean="0"/>
            <a:t>ET-led sessions</a:t>
          </a:r>
          <a:endParaRPr lang="en-GB" b="1" dirty="0"/>
        </a:p>
      </dgm:t>
    </dgm:pt>
    <dgm:pt modelId="{EAEA8D45-A78B-4E64-BF5F-E4C3C60829B3}" type="parTrans" cxnId="{458887C8-F264-4CE5-B0B2-FA296421B7B7}">
      <dgm:prSet/>
      <dgm:spPr/>
      <dgm:t>
        <a:bodyPr/>
        <a:lstStyle/>
        <a:p>
          <a:endParaRPr lang="en-GB"/>
        </a:p>
      </dgm:t>
    </dgm:pt>
    <dgm:pt modelId="{760DE462-9AFE-41C3-A62B-3C81FB626559}" type="sibTrans" cxnId="{458887C8-F264-4CE5-B0B2-FA296421B7B7}">
      <dgm:prSet/>
      <dgm:spPr/>
      <dgm:t>
        <a:bodyPr/>
        <a:lstStyle/>
        <a:p>
          <a:endParaRPr lang="en-GB"/>
        </a:p>
      </dgm:t>
    </dgm:pt>
    <dgm:pt modelId="{6DF29FF0-C7A2-4F2F-812E-8E3188A845EB}" type="pres">
      <dgm:prSet presAssocID="{C32132ED-5845-4428-B979-831F2F558CCC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fr-FR"/>
        </a:p>
      </dgm:t>
    </dgm:pt>
    <dgm:pt modelId="{43589E1B-BD90-4329-ABF0-75A609D6C566}" type="pres">
      <dgm:prSet presAssocID="{3BEB7AE7-8DBD-4CE9-BEAA-C804264B959E}" presName="singleCycle" presStyleCnt="0"/>
      <dgm:spPr/>
      <dgm:t>
        <a:bodyPr/>
        <a:lstStyle/>
        <a:p>
          <a:endParaRPr lang="en-GB"/>
        </a:p>
      </dgm:t>
    </dgm:pt>
    <dgm:pt modelId="{D3547926-1917-44D4-AB25-1BC7BFD60970}" type="pres">
      <dgm:prSet presAssocID="{3BEB7AE7-8DBD-4CE9-BEAA-C804264B959E}" presName="singleCenter" presStyleLbl="node1" presStyleIdx="0" presStyleCnt="3" custScaleX="218124" custScaleY="106311" custLinFactNeighborX="-56" custLinFactNeighborY="-17645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0F85D742-E83D-4EA7-84B6-CE744787B85D}" type="pres">
      <dgm:prSet presAssocID="{CC37A267-317A-467A-B747-71860AAC5082}" presName="Name56" presStyleLbl="parChTrans1D2" presStyleIdx="0" presStyleCnt="2"/>
      <dgm:spPr/>
      <dgm:t>
        <a:bodyPr/>
        <a:lstStyle/>
        <a:p>
          <a:endParaRPr lang="fr-FR"/>
        </a:p>
      </dgm:t>
    </dgm:pt>
    <dgm:pt modelId="{B8EDC0E1-1431-4A8B-85BD-3FDCEFC18F87}" type="pres">
      <dgm:prSet presAssocID="{8650F893-E9CC-4AE7-9D9E-439F15A5395E}" presName="text0" presStyleLbl="node1" presStyleIdx="1" presStyleCnt="3" custScaleX="223574" custScaleY="155708" custRadScaleRad="142850" custRadScaleInc="13606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0B81B0-726B-4E4B-9AFC-FA7D1B80356B}" type="pres">
      <dgm:prSet presAssocID="{EAEA8D45-A78B-4E64-BF5F-E4C3C60829B3}" presName="Name56" presStyleLbl="parChTrans1D2" presStyleIdx="1" presStyleCnt="2"/>
      <dgm:spPr/>
      <dgm:t>
        <a:bodyPr/>
        <a:lstStyle/>
        <a:p>
          <a:endParaRPr lang="fr-FR"/>
        </a:p>
      </dgm:t>
    </dgm:pt>
    <dgm:pt modelId="{F9724D3B-46B6-47F9-B1E3-11B52C00BA15}" type="pres">
      <dgm:prSet presAssocID="{83299148-1E32-4FD3-866C-3F271D69D8E4}" presName="text0" presStyleLbl="node1" presStyleIdx="2" presStyleCnt="3" custScaleX="208694" custScaleY="165014" custRadScaleRad="93333" custRadScaleInc="410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A8ECE9A-FAB0-4A94-860F-7BB6F2B37F9A}" type="presOf" srcId="{3BEB7AE7-8DBD-4CE9-BEAA-C804264B959E}" destId="{D3547926-1917-44D4-AB25-1BC7BFD60970}" srcOrd="0" destOrd="0" presId="urn:microsoft.com/office/officeart/2008/layout/RadialCluster"/>
    <dgm:cxn modelId="{10562482-1864-47C1-BA18-634C5879CE53}" srcId="{C32132ED-5845-4428-B979-831F2F558CCC}" destId="{3BEB7AE7-8DBD-4CE9-BEAA-C804264B959E}" srcOrd="0" destOrd="0" parTransId="{A20EB212-9FB3-43A7-918A-80321FFBA7B5}" sibTransId="{4D3AF2E6-DEF7-4AD1-9D30-A130677CFEEE}"/>
    <dgm:cxn modelId="{458887C8-F264-4CE5-B0B2-FA296421B7B7}" srcId="{3BEB7AE7-8DBD-4CE9-BEAA-C804264B959E}" destId="{83299148-1E32-4FD3-866C-3F271D69D8E4}" srcOrd="1" destOrd="0" parTransId="{EAEA8D45-A78B-4E64-BF5F-E4C3C60829B3}" sibTransId="{760DE462-9AFE-41C3-A62B-3C81FB626559}"/>
    <dgm:cxn modelId="{110EB4C5-7492-4601-A8D8-2B6FFC7B89D1}" type="presOf" srcId="{C32132ED-5845-4428-B979-831F2F558CCC}" destId="{6DF29FF0-C7A2-4F2F-812E-8E3188A845EB}" srcOrd="0" destOrd="0" presId="urn:microsoft.com/office/officeart/2008/layout/RadialCluster"/>
    <dgm:cxn modelId="{69A8982D-68EC-49D4-B0C5-01891BCF3CB4}" srcId="{3BEB7AE7-8DBD-4CE9-BEAA-C804264B959E}" destId="{8650F893-E9CC-4AE7-9D9E-439F15A5395E}" srcOrd="0" destOrd="0" parTransId="{CC37A267-317A-467A-B747-71860AAC5082}" sibTransId="{3B95BB57-54FE-45E1-A627-077EF2326A51}"/>
    <dgm:cxn modelId="{EFEC31A9-48F4-4428-89FE-BAD2284764AC}" type="presOf" srcId="{EAEA8D45-A78B-4E64-BF5F-E4C3C60829B3}" destId="{380B81B0-726B-4E4B-9AFC-FA7D1B80356B}" srcOrd="0" destOrd="0" presId="urn:microsoft.com/office/officeart/2008/layout/RadialCluster"/>
    <dgm:cxn modelId="{AE26BC44-97B0-4BFB-8CEA-507684B94745}" type="presOf" srcId="{CC37A267-317A-467A-B747-71860AAC5082}" destId="{0F85D742-E83D-4EA7-84B6-CE744787B85D}" srcOrd="0" destOrd="0" presId="urn:microsoft.com/office/officeart/2008/layout/RadialCluster"/>
    <dgm:cxn modelId="{09ADD8C3-BDC1-4EEF-AD55-EA3356922FC4}" type="presOf" srcId="{8650F893-E9CC-4AE7-9D9E-439F15A5395E}" destId="{B8EDC0E1-1431-4A8B-85BD-3FDCEFC18F87}" srcOrd="0" destOrd="0" presId="urn:microsoft.com/office/officeart/2008/layout/RadialCluster"/>
    <dgm:cxn modelId="{065D828F-F0D6-421E-A1E4-FC173DBF28AC}" type="presOf" srcId="{83299148-1E32-4FD3-866C-3F271D69D8E4}" destId="{F9724D3B-46B6-47F9-B1E3-11B52C00BA15}" srcOrd="0" destOrd="0" presId="urn:microsoft.com/office/officeart/2008/layout/RadialCluster"/>
    <dgm:cxn modelId="{DF598D65-4779-4BEA-97F4-2293155F0DA6}" type="presParOf" srcId="{6DF29FF0-C7A2-4F2F-812E-8E3188A845EB}" destId="{43589E1B-BD90-4329-ABF0-75A609D6C566}" srcOrd="0" destOrd="0" presId="urn:microsoft.com/office/officeart/2008/layout/RadialCluster"/>
    <dgm:cxn modelId="{E079E5C5-6DA3-4DC9-A150-B989FFABB808}" type="presParOf" srcId="{43589E1B-BD90-4329-ABF0-75A609D6C566}" destId="{D3547926-1917-44D4-AB25-1BC7BFD60970}" srcOrd="0" destOrd="0" presId="urn:microsoft.com/office/officeart/2008/layout/RadialCluster"/>
    <dgm:cxn modelId="{AE77CCA6-2E7F-4240-9835-BD9A5EEE8DE8}" type="presParOf" srcId="{43589E1B-BD90-4329-ABF0-75A609D6C566}" destId="{0F85D742-E83D-4EA7-84B6-CE744787B85D}" srcOrd="1" destOrd="0" presId="urn:microsoft.com/office/officeart/2008/layout/RadialCluster"/>
    <dgm:cxn modelId="{11307923-8D1E-4D9C-8F14-D60A5EEAF59B}" type="presParOf" srcId="{43589E1B-BD90-4329-ABF0-75A609D6C566}" destId="{B8EDC0E1-1431-4A8B-85BD-3FDCEFC18F87}" srcOrd="2" destOrd="0" presId="urn:microsoft.com/office/officeart/2008/layout/RadialCluster"/>
    <dgm:cxn modelId="{53A694F2-8FD6-47AF-8459-C393168A346A}" type="presParOf" srcId="{43589E1B-BD90-4329-ABF0-75A609D6C566}" destId="{380B81B0-726B-4E4B-9AFC-FA7D1B80356B}" srcOrd="3" destOrd="0" presId="urn:microsoft.com/office/officeart/2008/layout/RadialCluster"/>
    <dgm:cxn modelId="{0BE1065E-A073-4DE5-8B0F-E3E3558F2AC6}" type="presParOf" srcId="{43589E1B-BD90-4329-ABF0-75A609D6C566}" destId="{F9724D3B-46B6-47F9-B1E3-11B52C00BA15}" srcOrd="4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15858F-C64A-4BF4-8197-F0AA4D39BAB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EC030545-F901-46DA-A8F7-AF76D2FCC39F}">
      <dgm:prSet phldrT="[Text]" custT="1"/>
      <dgm:spPr>
        <a:solidFill>
          <a:srgbClr val="FF0000"/>
        </a:solidFill>
      </dgm:spPr>
      <dgm:t>
        <a:bodyPr/>
        <a:lstStyle/>
        <a:p>
          <a:r>
            <a:rPr lang="en-GB" sz="2000" b="1" dirty="0" smtClean="0"/>
            <a:t>Helped improve speaking.</a:t>
          </a:r>
          <a:endParaRPr lang="fr-FR" sz="2000" b="1" dirty="0"/>
        </a:p>
      </dgm:t>
    </dgm:pt>
    <dgm:pt modelId="{D5FE98A7-9CA5-49D1-B3F6-0DF93A5433E5}" type="parTrans" cxnId="{F394F86D-4F26-4095-A575-8AF29C6A406B}">
      <dgm:prSet/>
      <dgm:spPr/>
      <dgm:t>
        <a:bodyPr/>
        <a:lstStyle/>
        <a:p>
          <a:endParaRPr lang="fr-FR"/>
        </a:p>
      </dgm:t>
    </dgm:pt>
    <dgm:pt modelId="{EF296390-562F-42A9-BC55-47B13FAB1551}" type="sibTrans" cxnId="{F394F86D-4F26-4095-A575-8AF29C6A406B}">
      <dgm:prSet/>
      <dgm:spPr/>
      <dgm:t>
        <a:bodyPr/>
        <a:lstStyle/>
        <a:p>
          <a:endParaRPr lang="fr-FR"/>
        </a:p>
      </dgm:t>
    </dgm:pt>
    <dgm:pt modelId="{059FE243-B58E-4D26-99AB-EF555C5F4379}">
      <dgm:prSet phldrT="[Text]" custT="1"/>
      <dgm:spPr>
        <a:solidFill>
          <a:srgbClr val="FFC000"/>
        </a:solidFill>
      </dgm:spPr>
      <dgm:t>
        <a:bodyPr/>
        <a:lstStyle/>
        <a:p>
          <a:r>
            <a:rPr lang="en-GB" sz="2000" b="1" dirty="0" smtClean="0"/>
            <a:t>Helped consolidate vocab.</a:t>
          </a:r>
          <a:endParaRPr lang="fr-FR" sz="2000" b="1" dirty="0"/>
        </a:p>
      </dgm:t>
    </dgm:pt>
    <dgm:pt modelId="{A7E8AB6A-026F-423B-9B68-59F6B15DB87E}" type="parTrans" cxnId="{5CCBCFC2-779B-4563-A471-790FF9936D5B}">
      <dgm:prSet/>
      <dgm:spPr/>
      <dgm:t>
        <a:bodyPr/>
        <a:lstStyle/>
        <a:p>
          <a:endParaRPr lang="fr-FR"/>
        </a:p>
      </dgm:t>
    </dgm:pt>
    <dgm:pt modelId="{F769D5EB-CD34-4FA1-9273-2E037420715B}" type="sibTrans" cxnId="{5CCBCFC2-779B-4563-A471-790FF9936D5B}">
      <dgm:prSet/>
      <dgm:spPr/>
      <dgm:t>
        <a:bodyPr/>
        <a:lstStyle/>
        <a:p>
          <a:endParaRPr lang="fr-FR"/>
        </a:p>
      </dgm:t>
    </dgm:pt>
    <dgm:pt modelId="{23045019-33F6-4946-BB4A-0877FDED23A0}">
      <dgm:prSet phldrT="[Text]" custT="1"/>
      <dgm:spPr>
        <a:solidFill>
          <a:srgbClr val="92D050"/>
        </a:solidFill>
      </dgm:spPr>
      <dgm:t>
        <a:bodyPr/>
        <a:lstStyle/>
        <a:p>
          <a:r>
            <a:rPr lang="en-GB" sz="2000" b="1" dirty="0" smtClean="0"/>
            <a:t>Helped improve confidence.</a:t>
          </a:r>
          <a:endParaRPr lang="fr-FR" sz="2000" b="1" dirty="0"/>
        </a:p>
      </dgm:t>
    </dgm:pt>
    <dgm:pt modelId="{042163C5-BE82-4B4F-9DC2-1BA6A2028304}" type="parTrans" cxnId="{F729E40A-67D8-4365-BD11-9B6B3BD61A8A}">
      <dgm:prSet/>
      <dgm:spPr/>
      <dgm:t>
        <a:bodyPr/>
        <a:lstStyle/>
        <a:p>
          <a:endParaRPr lang="fr-FR"/>
        </a:p>
      </dgm:t>
    </dgm:pt>
    <dgm:pt modelId="{714378C1-FDE7-4EF0-8B6B-F812CF6D2758}" type="sibTrans" cxnId="{F729E40A-67D8-4365-BD11-9B6B3BD61A8A}">
      <dgm:prSet/>
      <dgm:spPr/>
      <dgm:t>
        <a:bodyPr/>
        <a:lstStyle/>
        <a:p>
          <a:endParaRPr lang="fr-FR"/>
        </a:p>
      </dgm:t>
    </dgm:pt>
    <dgm:pt modelId="{824A73E1-E8BC-4992-B26A-81F09FA214F0}">
      <dgm:prSet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2000" b="1" dirty="0" smtClean="0"/>
            <a:t>Made the learning experience more enjoyable</a:t>
          </a:r>
          <a:endParaRPr lang="en-GB" sz="2000" b="1" dirty="0"/>
        </a:p>
      </dgm:t>
    </dgm:pt>
    <dgm:pt modelId="{21F9E4F2-A7C7-4E25-A9AD-8E932B833BA8}" type="parTrans" cxnId="{581F99FE-557C-4A0B-8B5D-A040E7053262}">
      <dgm:prSet/>
      <dgm:spPr/>
      <dgm:t>
        <a:bodyPr/>
        <a:lstStyle/>
        <a:p>
          <a:endParaRPr lang="en-GB"/>
        </a:p>
      </dgm:t>
    </dgm:pt>
    <dgm:pt modelId="{C8016F68-4A39-456E-B06F-54EE94673223}" type="sibTrans" cxnId="{581F99FE-557C-4A0B-8B5D-A040E7053262}">
      <dgm:prSet/>
      <dgm:spPr/>
      <dgm:t>
        <a:bodyPr/>
        <a:lstStyle/>
        <a:p>
          <a:endParaRPr lang="en-GB"/>
        </a:p>
      </dgm:t>
    </dgm:pt>
    <dgm:pt modelId="{6EEE33B7-1C9D-44F6-A653-6024B14E4C40}">
      <dgm:prSet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GB" sz="2000" b="1" dirty="0" smtClean="0"/>
            <a:t>Better cultural understanding</a:t>
          </a:r>
          <a:endParaRPr lang="en-GB" sz="2000" b="1" dirty="0"/>
        </a:p>
      </dgm:t>
    </dgm:pt>
    <dgm:pt modelId="{535CF4C4-4A7D-49F0-8B8B-E0609EA6A87F}" type="parTrans" cxnId="{BD123AA0-8BE9-481E-8081-ED13D301A2EF}">
      <dgm:prSet/>
      <dgm:spPr/>
      <dgm:t>
        <a:bodyPr/>
        <a:lstStyle/>
        <a:p>
          <a:endParaRPr lang="en-GB"/>
        </a:p>
      </dgm:t>
    </dgm:pt>
    <dgm:pt modelId="{94862079-2F3F-409D-AA35-0EFEFE6834A6}" type="sibTrans" cxnId="{BD123AA0-8BE9-481E-8081-ED13D301A2EF}">
      <dgm:prSet/>
      <dgm:spPr/>
      <dgm:t>
        <a:bodyPr/>
        <a:lstStyle/>
        <a:p>
          <a:endParaRPr lang="en-GB"/>
        </a:p>
      </dgm:t>
    </dgm:pt>
    <dgm:pt modelId="{42B8D056-217E-4CFD-B909-DA0EADAA4FDD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2000" b="1" dirty="0" smtClean="0"/>
            <a:t>More information relevant to my age</a:t>
          </a:r>
          <a:endParaRPr lang="en-GB" sz="2000" b="1" dirty="0"/>
        </a:p>
      </dgm:t>
    </dgm:pt>
    <dgm:pt modelId="{B88FF9A8-BBF5-44EF-A639-A1C1E4BAC454}" type="parTrans" cxnId="{34E13430-A086-40DE-993A-FA7051F91385}">
      <dgm:prSet/>
      <dgm:spPr/>
      <dgm:t>
        <a:bodyPr/>
        <a:lstStyle/>
        <a:p>
          <a:endParaRPr lang="en-GB"/>
        </a:p>
      </dgm:t>
    </dgm:pt>
    <dgm:pt modelId="{CB7602DE-DC2C-4257-B73F-D8E7A2B0A8B2}" type="sibTrans" cxnId="{34E13430-A086-40DE-993A-FA7051F91385}">
      <dgm:prSet/>
      <dgm:spPr/>
      <dgm:t>
        <a:bodyPr/>
        <a:lstStyle/>
        <a:p>
          <a:endParaRPr lang="en-GB"/>
        </a:p>
      </dgm:t>
    </dgm:pt>
    <dgm:pt modelId="{05F46CAD-D0F9-4FDB-AA3E-44F14AA2B959}" type="pres">
      <dgm:prSet presAssocID="{2A15858F-C64A-4BF4-8197-F0AA4D39BAB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082C2FD8-C7EE-46B7-99A8-CADD270068BE}" type="pres">
      <dgm:prSet presAssocID="{EC030545-F901-46DA-A8F7-AF76D2FCC39F}" presName="parentLin" presStyleCnt="0"/>
      <dgm:spPr/>
    </dgm:pt>
    <dgm:pt modelId="{D0FD430B-4A91-4564-80BB-2E11A42461AE}" type="pres">
      <dgm:prSet presAssocID="{EC030545-F901-46DA-A8F7-AF76D2FCC39F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D82B5CBE-B86E-473C-9749-BA3CC70345B3}" type="pres">
      <dgm:prSet presAssocID="{EC030545-F901-46DA-A8F7-AF76D2FCC39F}" presName="parentText" presStyleLbl="node1" presStyleIdx="0" presStyleCnt="6" custLinFactNeighborX="-6601" custLinFactNeighborY="7316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F51DED8-4590-493C-B223-11FEAC63D7B5}" type="pres">
      <dgm:prSet presAssocID="{EC030545-F901-46DA-A8F7-AF76D2FCC39F}" presName="negativeSpace" presStyleCnt="0"/>
      <dgm:spPr/>
    </dgm:pt>
    <dgm:pt modelId="{81EBCA13-2B79-4FC5-BFC3-EB3A0385015E}" type="pres">
      <dgm:prSet presAssocID="{EC030545-F901-46DA-A8F7-AF76D2FCC39F}" presName="childText" presStyleLbl="conFgAcc1" presStyleIdx="0" presStyleCnt="6">
        <dgm:presLayoutVars>
          <dgm:bulletEnabled val="1"/>
        </dgm:presLayoutVars>
      </dgm:prSet>
      <dgm:spPr/>
    </dgm:pt>
    <dgm:pt modelId="{47C7C63C-049D-4049-99F3-ABFE7AEB2990}" type="pres">
      <dgm:prSet presAssocID="{EF296390-562F-42A9-BC55-47B13FAB1551}" presName="spaceBetweenRectangles" presStyleCnt="0"/>
      <dgm:spPr/>
    </dgm:pt>
    <dgm:pt modelId="{A12A8843-FD86-4810-8F4D-E924E7E5CC33}" type="pres">
      <dgm:prSet presAssocID="{059FE243-B58E-4D26-99AB-EF555C5F4379}" presName="parentLin" presStyleCnt="0"/>
      <dgm:spPr/>
    </dgm:pt>
    <dgm:pt modelId="{BD290E5A-2246-41F6-B903-E2A710C408A5}" type="pres">
      <dgm:prSet presAssocID="{059FE243-B58E-4D26-99AB-EF555C5F4379}" presName="parentLeftMargin" presStyleLbl="node1" presStyleIdx="0" presStyleCnt="6"/>
      <dgm:spPr/>
      <dgm:t>
        <a:bodyPr/>
        <a:lstStyle/>
        <a:p>
          <a:endParaRPr lang="en-GB"/>
        </a:p>
      </dgm:t>
    </dgm:pt>
    <dgm:pt modelId="{54C3609F-C461-4478-85BC-CFA53D6D74A7}" type="pres">
      <dgm:prSet presAssocID="{059FE243-B58E-4D26-99AB-EF555C5F4379}" presName="parentText" presStyleLbl="node1" presStyleIdx="1" presStyleCnt="6" custLinFactX="23514" custLinFactNeighborX="100000" custLinFactNeighborY="1627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E573D8-7B7D-44EC-8176-F8B29383F8D2}" type="pres">
      <dgm:prSet presAssocID="{059FE243-B58E-4D26-99AB-EF555C5F4379}" presName="negativeSpace" presStyleCnt="0"/>
      <dgm:spPr/>
    </dgm:pt>
    <dgm:pt modelId="{8E4ACDB8-9F3A-4E73-803F-5D3180525A8E}" type="pres">
      <dgm:prSet presAssocID="{059FE243-B58E-4D26-99AB-EF555C5F4379}" presName="childText" presStyleLbl="conFgAcc1" presStyleIdx="1" presStyleCnt="6">
        <dgm:presLayoutVars>
          <dgm:bulletEnabled val="1"/>
        </dgm:presLayoutVars>
      </dgm:prSet>
      <dgm:spPr/>
    </dgm:pt>
    <dgm:pt modelId="{82FF448C-EDAE-4588-981C-F389D489FDCD}" type="pres">
      <dgm:prSet presAssocID="{F769D5EB-CD34-4FA1-9273-2E037420715B}" presName="spaceBetweenRectangles" presStyleCnt="0"/>
      <dgm:spPr/>
    </dgm:pt>
    <dgm:pt modelId="{2C182D50-D387-493B-BED6-C33757A4279B}" type="pres">
      <dgm:prSet presAssocID="{23045019-33F6-4946-BB4A-0877FDED23A0}" presName="parentLin" presStyleCnt="0"/>
      <dgm:spPr/>
    </dgm:pt>
    <dgm:pt modelId="{F927F554-A3FB-4F14-AA63-2812C07CE481}" type="pres">
      <dgm:prSet presAssocID="{23045019-33F6-4946-BB4A-0877FDED23A0}" presName="parentLeftMargin" presStyleLbl="node1" presStyleIdx="1" presStyleCnt="6"/>
      <dgm:spPr/>
      <dgm:t>
        <a:bodyPr/>
        <a:lstStyle/>
        <a:p>
          <a:endParaRPr lang="en-GB"/>
        </a:p>
      </dgm:t>
    </dgm:pt>
    <dgm:pt modelId="{6F46DA3B-0BE0-440A-B27C-12A5F6D05B35}" type="pres">
      <dgm:prSet presAssocID="{23045019-33F6-4946-BB4A-0877FDED23A0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233F8C-0484-4903-9663-90EA702E21A7}" type="pres">
      <dgm:prSet presAssocID="{23045019-33F6-4946-BB4A-0877FDED23A0}" presName="negativeSpace" presStyleCnt="0"/>
      <dgm:spPr/>
    </dgm:pt>
    <dgm:pt modelId="{6292736C-41B8-4D88-B101-76D17E4E1608}" type="pres">
      <dgm:prSet presAssocID="{23045019-33F6-4946-BB4A-0877FDED23A0}" presName="childText" presStyleLbl="conFgAcc1" presStyleIdx="2" presStyleCnt="6">
        <dgm:presLayoutVars>
          <dgm:bulletEnabled val="1"/>
        </dgm:presLayoutVars>
      </dgm:prSet>
      <dgm:spPr/>
    </dgm:pt>
    <dgm:pt modelId="{F3E35B0F-426C-448A-AE71-741E77F6B9D3}" type="pres">
      <dgm:prSet presAssocID="{714378C1-FDE7-4EF0-8B6B-F812CF6D2758}" presName="spaceBetweenRectangles" presStyleCnt="0"/>
      <dgm:spPr/>
    </dgm:pt>
    <dgm:pt modelId="{E2D13BD6-0D65-4B57-8A0F-76B44953FFB3}" type="pres">
      <dgm:prSet presAssocID="{824A73E1-E8BC-4992-B26A-81F09FA214F0}" presName="parentLin" presStyleCnt="0"/>
      <dgm:spPr/>
    </dgm:pt>
    <dgm:pt modelId="{54A67224-53BE-4208-88AA-90A72FB1D806}" type="pres">
      <dgm:prSet presAssocID="{824A73E1-E8BC-4992-B26A-81F09FA214F0}" presName="parentLeftMargin" presStyleLbl="node1" presStyleIdx="2" presStyleCnt="6"/>
      <dgm:spPr/>
      <dgm:t>
        <a:bodyPr/>
        <a:lstStyle/>
        <a:p>
          <a:endParaRPr lang="en-GB"/>
        </a:p>
      </dgm:t>
    </dgm:pt>
    <dgm:pt modelId="{AFDA3113-F6DA-458C-B349-5363C2333167}" type="pres">
      <dgm:prSet presAssocID="{824A73E1-E8BC-4992-B26A-81F09FA214F0}" presName="parentText" presStyleLbl="node1" presStyleIdx="3" presStyleCnt="6" custLinFactX="23514" custLinFactNeighborX="100000" custLinFactNeighborY="709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88AA3AB-F654-44E4-800B-21BE9946DCD8}" type="pres">
      <dgm:prSet presAssocID="{824A73E1-E8BC-4992-B26A-81F09FA214F0}" presName="negativeSpace" presStyleCnt="0"/>
      <dgm:spPr/>
    </dgm:pt>
    <dgm:pt modelId="{F39D3219-4C81-46C0-95B7-745586767938}" type="pres">
      <dgm:prSet presAssocID="{824A73E1-E8BC-4992-B26A-81F09FA214F0}" presName="childText" presStyleLbl="conFgAcc1" presStyleIdx="3" presStyleCnt="6">
        <dgm:presLayoutVars>
          <dgm:bulletEnabled val="1"/>
        </dgm:presLayoutVars>
      </dgm:prSet>
      <dgm:spPr/>
    </dgm:pt>
    <dgm:pt modelId="{B6F5047E-6E79-4460-9C60-0524A373ABB4}" type="pres">
      <dgm:prSet presAssocID="{C8016F68-4A39-456E-B06F-54EE94673223}" presName="spaceBetweenRectangles" presStyleCnt="0"/>
      <dgm:spPr/>
    </dgm:pt>
    <dgm:pt modelId="{CD760CC9-A34C-48F4-8E28-633DA378597F}" type="pres">
      <dgm:prSet presAssocID="{42B8D056-217E-4CFD-B909-DA0EADAA4FDD}" presName="parentLin" presStyleCnt="0"/>
      <dgm:spPr/>
    </dgm:pt>
    <dgm:pt modelId="{96E88B7F-E5D6-4E6A-ACFC-FC7D17D4C76B}" type="pres">
      <dgm:prSet presAssocID="{42B8D056-217E-4CFD-B909-DA0EADAA4FDD}" presName="parentLeftMargin" presStyleLbl="node1" presStyleIdx="3" presStyleCnt="6"/>
      <dgm:spPr/>
      <dgm:t>
        <a:bodyPr/>
        <a:lstStyle/>
        <a:p>
          <a:endParaRPr lang="en-GB"/>
        </a:p>
      </dgm:t>
    </dgm:pt>
    <dgm:pt modelId="{4AFC0FF8-DF8C-4867-91FD-0D0A56498261}" type="pres">
      <dgm:prSet presAssocID="{42B8D056-217E-4CFD-B909-DA0EADAA4FDD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54931B-9A63-4481-9131-AA762FE5323F}" type="pres">
      <dgm:prSet presAssocID="{42B8D056-217E-4CFD-B909-DA0EADAA4FDD}" presName="negativeSpace" presStyleCnt="0"/>
      <dgm:spPr/>
    </dgm:pt>
    <dgm:pt modelId="{08AEC478-F80A-4266-9A1A-F901A4626251}" type="pres">
      <dgm:prSet presAssocID="{42B8D056-217E-4CFD-B909-DA0EADAA4FDD}" presName="childText" presStyleLbl="conFgAcc1" presStyleIdx="4" presStyleCnt="6">
        <dgm:presLayoutVars>
          <dgm:bulletEnabled val="1"/>
        </dgm:presLayoutVars>
      </dgm:prSet>
      <dgm:spPr/>
    </dgm:pt>
    <dgm:pt modelId="{9E87E359-40E1-4613-8180-6EA6AF4298D4}" type="pres">
      <dgm:prSet presAssocID="{CB7602DE-DC2C-4257-B73F-D8E7A2B0A8B2}" presName="spaceBetweenRectangles" presStyleCnt="0"/>
      <dgm:spPr/>
    </dgm:pt>
    <dgm:pt modelId="{E200B041-C736-432D-A65E-2493DECC287C}" type="pres">
      <dgm:prSet presAssocID="{6EEE33B7-1C9D-44F6-A653-6024B14E4C40}" presName="parentLin" presStyleCnt="0"/>
      <dgm:spPr/>
    </dgm:pt>
    <dgm:pt modelId="{ECB3F253-384D-445D-82B0-078C3DD119F2}" type="pres">
      <dgm:prSet presAssocID="{6EEE33B7-1C9D-44F6-A653-6024B14E4C40}" presName="parentLeftMargin" presStyleLbl="node1" presStyleIdx="4" presStyleCnt="6"/>
      <dgm:spPr/>
      <dgm:t>
        <a:bodyPr/>
        <a:lstStyle/>
        <a:p>
          <a:endParaRPr lang="en-GB"/>
        </a:p>
      </dgm:t>
    </dgm:pt>
    <dgm:pt modelId="{1A7796D2-BA15-4B73-A89C-F9D8B2623BF8}" type="pres">
      <dgm:prSet presAssocID="{6EEE33B7-1C9D-44F6-A653-6024B14E4C40}" presName="parentText" presStyleLbl="node1" presStyleIdx="5" presStyleCnt="6" custLinFactX="23514" custLinFactNeighborX="100000" custLinFactNeighborY="-208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B00DFF1-7625-4D2C-B7A6-9E494CCBF3B5}" type="pres">
      <dgm:prSet presAssocID="{6EEE33B7-1C9D-44F6-A653-6024B14E4C40}" presName="negativeSpace" presStyleCnt="0"/>
      <dgm:spPr/>
    </dgm:pt>
    <dgm:pt modelId="{2A3531AF-069D-403B-996D-0FFA149751F7}" type="pres">
      <dgm:prSet presAssocID="{6EEE33B7-1C9D-44F6-A653-6024B14E4C4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CB513D0E-C92F-409F-9D6F-5FAF22ECDC3B}" type="presOf" srcId="{824A73E1-E8BC-4992-B26A-81F09FA214F0}" destId="{54A67224-53BE-4208-88AA-90A72FB1D806}" srcOrd="0" destOrd="0" presId="urn:microsoft.com/office/officeart/2005/8/layout/list1"/>
    <dgm:cxn modelId="{34E13430-A086-40DE-993A-FA7051F91385}" srcId="{2A15858F-C64A-4BF4-8197-F0AA4D39BAB9}" destId="{42B8D056-217E-4CFD-B909-DA0EADAA4FDD}" srcOrd="4" destOrd="0" parTransId="{B88FF9A8-BBF5-44EF-A639-A1C1E4BAC454}" sibTransId="{CB7602DE-DC2C-4257-B73F-D8E7A2B0A8B2}"/>
    <dgm:cxn modelId="{581F99FE-557C-4A0B-8B5D-A040E7053262}" srcId="{2A15858F-C64A-4BF4-8197-F0AA4D39BAB9}" destId="{824A73E1-E8BC-4992-B26A-81F09FA214F0}" srcOrd="3" destOrd="0" parTransId="{21F9E4F2-A7C7-4E25-A9AD-8E932B833BA8}" sibTransId="{C8016F68-4A39-456E-B06F-54EE94673223}"/>
    <dgm:cxn modelId="{E3D8663C-BAB3-4A31-BDF7-21AACDD37108}" type="presOf" srcId="{824A73E1-E8BC-4992-B26A-81F09FA214F0}" destId="{AFDA3113-F6DA-458C-B349-5363C2333167}" srcOrd="1" destOrd="0" presId="urn:microsoft.com/office/officeart/2005/8/layout/list1"/>
    <dgm:cxn modelId="{72A1D88A-FA6A-45E5-A568-F2048A6792FC}" type="presOf" srcId="{EC030545-F901-46DA-A8F7-AF76D2FCC39F}" destId="{D0FD430B-4A91-4564-80BB-2E11A42461AE}" srcOrd="0" destOrd="0" presId="urn:microsoft.com/office/officeart/2005/8/layout/list1"/>
    <dgm:cxn modelId="{01A5CC6B-410F-40DB-A3CD-3A8EF05EF362}" type="presOf" srcId="{2A15858F-C64A-4BF4-8197-F0AA4D39BAB9}" destId="{05F46CAD-D0F9-4FDB-AA3E-44F14AA2B959}" srcOrd="0" destOrd="0" presId="urn:microsoft.com/office/officeart/2005/8/layout/list1"/>
    <dgm:cxn modelId="{D7A87039-36A4-4E85-A943-21146EF29055}" type="presOf" srcId="{059FE243-B58E-4D26-99AB-EF555C5F4379}" destId="{54C3609F-C461-4478-85BC-CFA53D6D74A7}" srcOrd="1" destOrd="0" presId="urn:microsoft.com/office/officeart/2005/8/layout/list1"/>
    <dgm:cxn modelId="{F394F86D-4F26-4095-A575-8AF29C6A406B}" srcId="{2A15858F-C64A-4BF4-8197-F0AA4D39BAB9}" destId="{EC030545-F901-46DA-A8F7-AF76D2FCC39F}" srcOrd="0" destOrd="0" parTransId="{D5FE98A7-9CA5-49D1-B3F6-0DF93A5433E5}" sibTransId="{EF296390-562F-42A9-BC55-47B13FAB1551}"/>
    <dgm:cxn modelId="{35E19AD1-AB48-488E-99AC-7C34816DB470}" type="presOf" srcId="{6EEE33B7-1C9D-44F6-A653-6024B14E4C40}" destId="{ECB3F253-384D-445D-82B0-078C3DD119F2}" srcOrd="0" destOrd="0" presId="urn:microsoft.com/office/officeart/2005/8/layout/list1"/>
    <dgm:cxn modelId="{F729E40A-67D8-4365-BD11-9B6B3BD61A8A}" srcId="{2A15858F-C64A-4BF4-8197-F0AA4D39BAB9}" destId="{23045019-33F6-4946-BB4A-0877FDED23A0}" srcOrd="2" destOrd="0" parTransId="{042163C5-BE82-4B4F-9DC2-1BA6A2028304}" sibTransId="{714378C1-FDE7-4EF0-8B6B-F812CF6D2758}"/>
    <dgm:cxn modelId="{5CCBCFC2-779B-4563-A471-790FF9936D5B}" srcId="{2A15858F-C64A-4BF4-8197-F0AA4D39BAB9}" destId="{059FE243-B58E-4D26-99AB-EF555C5F4379}" srcOrd="1" destOrd="0" parTransId="{A7E8AB6A-026F-423B-9B68-59F6B15DB87E}" sibTransId="{F769D5EB-CD34-4FA1-9273-2E037420715B}"/>
    <dgm:cxn modelId="{D99EBC93-E567-46E7-A877-45053F834676}" type="presOf" srcId="{23045019-33F6-4946-BB4A-0877FDED23A0}" destId="{F927F554-A3FB-4F14-AA63-2812C07CE481}" srcOrd="0" destOrd="0" presId="urn:microsoft.com/office/officeart/2005/8/layout/list1"/>
    <dgm:cxn modelId="{2BAEC4A1-D614-44C7-A3B5-4C63143116D8}" type="presOf" srcId="{059FE243-B58E-4D26-99AB-EF555C5F4379}" destId="{BD290E5A-2246-41F6-B903-E2A710C408A5}" srcOrd="0" destOrd="0" presId="urn:microsoft.com/office/officeart/2005/8/layout/list1"/>
    <dgm:cxn modelId="{3060D161-62E2-4914-879B-ED3ED2C8B1B8}" type="presOf" srcId="{6EEE33B7-1C9D-44F6-A653-6024B14E4C40}" destId="{1A7796D2-BA15-4B73-A89C-F9D8B2623BF8}" srcOrd="1" destOrd="0" presId="urn:microsoft.com/office/officeart/2005/8/layout/list1"/>
    <dgm:cxn modelId="{FAAE8CAE-C0F1-43C2-9310-DF4BD963A60D}" type="presOf" srcId="{42B8D056-217E-4CFD-B909-DA0EADAA4FDD}" destId="{96E88B7F-E5D6-4E6A-ACFC-FC7D17D4C76B}" srcOrd="0" destOrd="0" presId="urn:microsoft.com/office/officeart/2005/8/layout/list1"/>
    <dgm:cxn modelId="{BD123AA0-8BE9-481E-8081-ED13D301A2EF}" srcId="{2A15858F-C64A-4BF4-8197-F0AA4D39BAB9}" destId="{6EEE33B7-1C9D-44F6-A653-6024B14E4C40}" srcOrd="5" destOrd="0" parTransId="{535CF4C4-4A7D-49F0-8B8B-E0609EA6A87F}" sibTransId="{94862079-2F3F-409D-AA35-0EFEFE6834A6}"/>
    <dgm:cxn modelId="{946D840C-0908-4981-82B3-BA4706783769}" type="presOf" srcId="{42B8D056-217E-4CFD-B909-DA0EADAA4FDD}" destId="{4AFC0FF8-DF8C-4867-91FD-0D0A56498261}" srcOrd="1" destOrd="0" presId="urn:microsoft.com/office/officeart/2005/8/layout/list1"/>
    <dgm:cxn modelId="{A5049197-50E6-4615-A2DB-D5915ED2F407}" type="presOf" srcId="{23045019-33F6-4946-BB4A-0877FDED23A0}" destId="{6F46DA3B-0BE0-440A-B27C-12A5F6D05B35}" srcOrd="1" destOrd="0" presId="urn:microsoft.com/office/officeart/2005/8/layout/list1"/>
    <dgm:cxn modelId="{46192DFF-6FE6-4543-BCB6-7B98701AEE96}" type="presOf" srcId="{EC030545-F901-46DA-A8F7-AF76D2FCC39F}" destId="{D82B5CBE-B86E-473C-9749-BA3CC70345B3}" srcOrd="1" destOrd="0" presId="urn:microsoft.com/office/officeart/2005/8/layout/list1"/>
    <dgm:cxn modelId="{60F4DF5F-1FC8-461A-8878-4DCC9BA9D944}" type="presParOf" srcId="{05F46CAD-D0F9-4FDB-AA3E-44F14AA2B959}" destId="{082C2FD8-C7EE-46B7-99A8-CADD270068BE}" srcOrd="0" destOrd="0" presId="urn:microsoft.com/office/officeart/2005/8/layout/list1"/>
    <dgm:cxn modelId="{7B246A4E-DD63-4205-AC82-238B05D3324C}" type="presParOf" srcId="{082C2FD8-C7EE-46B7-99A8-CADD270068BE}" destId="{D0FD430B-4A91-4564-80BB-2E11A42461AE}" srcOrd="0" destOrd="0" presId="urn:microsoft.com/office/officeart/2005/8/layout/list1"/>
    <dgm:cxn modelId="{48740094-6D82-4482-AEE0-E62D1912060A}" type="presParOf" srcId="{082C2FD8-C7EE-46B7-99A8-CADD270068BE}" destId="{D82B5CBE-B86E-473C-9749-BA3CC70345B3}" srcOrd="1" destOrd="0" presId="urn:microsoft.com/office/officeart/2005/8/layout/list1"/>
    <dgm:cxn modelId="{86177E6D-4099-4E7D-AF76-92B9BCA919BD}" type="presParOf" srcId="{05F46CAD-D0F9-4FDB-AA3E-44F14AA2B959}" destId="{AF51DED8-4590-493C-B223-11FEAC63D7B5}" srcOrd="1" destOrd="0" presId="urn:microsoft.com/office/officeart/2005/8/layout/list1"/>
    <dgm:cxn modelId="{E098AAD6-AB11-498F-B7FF-B5397085025D}" type="presParOf" srcId="{05F46CAD-D0F9-4FDB-AA3E-44F14AA2B959}" destId="{81EBCA13-2B79-4FC5-BFC3-EB3A0385015E}" srcOrd="2" destOrd="0" presId="urn:microsoft.com/office/officeart/2005/8/layout/list1"/>
    <dgm:cxn modelId="{F8ECBD28-5606-43A6-9C74-48B0DC887282}" type="presParOf" srcId="{05F46CAD-D0F9-4FDB-AA3E-44F14AA2B959}" destId="{47C7C63C-049D-4049-99F3-ABFE7AEB2990}" srcOrd="3" destOrd="0" presId="urn:microsoft.com/office/officeart/2005/8/layout/list1"/>
    <dgm:cxn modelId="{1E9C1749-8B38-4962-B9B4-3E8397A2C688}" type="presParOf" srcId="{05F46CAD-D0F9-4FDB-AA3E-44F14AA2B959}" destId="{A12A8843-FD86-4810-8F4D-E924E7E5CC33}" srcOrd="4" destOrd="0" presId="urn:microsoft.com/office/officeart/2005/8/layout/list1"/>
    <dgm:cxn modelId="{463D1426-47AB-480A-AA30-366B09428666}" type="presParOf" srcId="{A12A8843-FD86-4810-8F4D-E924E7E5CC33}" destId="{BD290E5A-2246-41F6-B903-E2A710C408A5}" srcOrd="0" destOrd="0" presId="urn:microsoft.com/office/officeart/2005/8/layout/list1"/>
    <dgm:cxn modelId="{148F57ED-1137-40EA-A19B-EC7D7B79EAB4}" type="presParOf" srcId="{A12A8843-FD86-4810-8F4D-E924E7E5CC33}" destId="{54C3609F-C461-4478-85BC-CFA53D6D74A7}" srcOrd="1" destOrd="0" presId="urn:microsoft.com/office/officeart/2005/8/layout/list1"/>
    <dgm:cxn modelId="{7DF1BCC6-D64F-4EF8-B6EF-34802D1A4C9E}" type="presParOf" srcId="{05F46CAD-D0F9-4FDB-AA3E-44F14AA2B959}" destId="{7EE573D8-7B7D-44EC-8176-F8B29383F8D2}" srcOrd="5" destOrd="0" presId="urn:microsoft.com/office/officeart/2005/8/layout/list1"/>
    <dgm:cxn modelId="{4A06B78C-1D8A-46FA-910E-766D4E20D57A}" type="presParOf" srcId="{05F46CAD-D0F9-4FDB-AA3E-44F14AA2B959}" destId="{8E4ACDB8-9F3A-4E73-803F-5D3180525A8E}" srcOrd="6" destOrd="0" presId="urn:microsoft.com/office/officeart/2005/8/layout/list1"/>
    <dgm:cxn modelId="{A88A6572-125E-4C9B-850C-C8F3EFA4B828}" type="presParOf" srcId="{05F46CAD-D0F9-4FDB-AA3E-44F14AA2B959}" destId="{82FF448C-EDAE-4588-981C-F389D489FDCD}" srcOrd="7" destOrd="0" presId="urn:microsoft.com/office/officeart/2005/8/layout/list1"/>
    <dgm:cxn modelId="{A121B060-2712-4033-A9D1-576C94AF2B6C}" type="presParOf" srcId="{05F46CAD-D0F9-4FDB-AA3E-44F14AA2B959}" destId="{2C182D50-D387-493B-BED6-C33757A4279B}" srcOrd="8" destOrd="0" presId="urn:microsoft.com/office/officeart/2005/8/layout/list1"/>
    <dgm:cxn modelId="{D24E6214-7316-42DB-AAB8-3E4CF4E87C54}" type="presParOf" srcId="{2C182D50-D387-493B-BED6-C33757A4279B}" destId="{F927F554-A3FB-4F14-AA63-2812C07CE481}" srcOrd="0" destOrd="0" presId="urn:microsoft.com/office/officeart/2005/8/layout/list1"/>
    <dgm:cxn modelId="{602AAC74-4705-497D-AB0F-265C15B93E9D}" type="presParOf" srcId="{2C182D50-D387-493B-BED6-C33757A4279B}" destId="{6F46DA3B-0BE0-440A-B27C-12A5F6D05B35}" srcOrd="1" destOrd="0" presId="urn:microsoft.com/office/officeart/2005/8/layout/list1"/>
    <dgm:cxn modelId="{7BE534D0-1DB6-48E5-9D4F-A097628A69BA}" type="presParOf" srcId="{05F46CAD-D0F9-4FDB-AA3E-44F14AA2B959}" destId="{1E233F8C-0484-4903-9663-90EA702E21A7}" srcOrd="9" destOrd="0" presId="urn:microsoft.com/office/officeart/2005/8/layout/list1"/>
    <dgm:cxn modelId="{A2D1CB1A-243A-4D3B-921A-E049E17C79D6}" type="presParOf" srcId="{05F46CAD-D0F9-4FDB-AA3E-44F14AA2B959}" destId="{6292736C-41B8-4D88-B101-76D17E4E1608}" srcOrd="10" destOrd="0" presId="urn:microsoft.com/office/officeart/2005/8/layout/list1"/>
    <dgm:cxn modelId="{8E833B13-A265-4786-811A-E215433874EE}" type="presParOf" srcId="{05F46CAD-D0F9-4FDB-AA3E-44F14AA2B959}" destId="{F3E35B0F-426C-448A-AE71-741E77F6B9D3}" srcOrd="11" destOrd="0" presId="urn:microsoft.com/office/officeart/2005/8/layout/list1"/>
    <dgm:cxn modelId="{481F17F8-46C5-4B21-BEED-FA9457FAA785}" type="presParOf" srcId="{05F46CAD-D0F9-4FDB-AA3E-44F14AA2B959}" destId="{E2D13BD6-0D65-4B57-8A0F-76B44953FFB3}" srcOrd="12" destOrd="0" presId="urn:microsoft.com/office/officeart/2005/8/layout/list1"/>
    <dgm:cxn modelId="{5844E19A-475B-41F0-BB28-713836E6A905}" type="presParOf" srcId="{E2D13BD6-0D65-4B57-8A0F-76B44953FFB3}" destId="{54A67224-53BE-4208-88AA-90A72FB1D806}" srcOrd="0" destOrd="0" presId="urn:microsoft.com/office/officeart/2005/8/layout/list1"/>
    <dgm:cxn modelId="{6776F12C-F34E-46C1-BA8A-F9A2F50773C6}" type="presParOf" srcId="{E2D13BD6-0D65-4B57-8A0F-76B44953FFB3}" destId="{AFDA3113-F6DA-458C-B349-5363C2333167}" srcOrd="1" destOrd="0" presId="urn:microsoft.com/office/officeart/2005/8/layout/list1"/>
    <dgm:cxn modelId="{90B4AC04-2C2E-4355-8A1D-85600F8F43E3}" type="presParOf" srcId="{05F46CAD-D0F9-4FDB-AA3E-44F14AA2B959}" destId="{F88AA3AB-F654-44E4-800B-21BE9946DCD8}" srcOrd="13" destOrd="0" presId="urn:microsoft.com/office/officeart/2005/8/layout/list1"/>
    <dgm:cxn modelId="{E5805F7F-839F-4D2F-AE7F-5EC9582B0B38}" type="presParOf" srcId="{05F46CAD-D0F9-4FDB-AA3E-44F14AA2B959}" destId="{F39D3219-4C81-46C0-95B7-745586767938}" srcOrd="14" destOrd="0" presId="urn:microsoft.com/office/officeart/2005/8/layout/list1"/>
    <dgm:cxn modelId="{CF34A6FC-DE5B-4A62-93AF-8FB54510097D}" type="presParOf" srcId="{05F46CAD-D0F9-4FDB-AA3E-44F14AA2B959}" destId="{B6F5047E-6E79-4460-9C60-0524A373ABB4}" srcOrd="15" destOrd="0" presId="urn:microsoft.com/office/officeart/2005/8/layout/list1"/>
    <dgm:cxn modelId="{0F6E3022-0B19-475C-B71F-C9C811FA6649}" type="presParOf" srcId="{05F46CAD-D0F9-4FDB-AA3E-44F14AA2B959}" destId="{CD760CC9-A34C-48F4-8E28-633DA378597F}" srcOrd="16" destOrd="0" presId="urn:microsoft.com/office/officeart/2005/8/layout/list1"/>
    <dgm:cxn modelId="{E4549386-1BAA-42CF-A693-328377B17D5F}" type="presParOf" srcId="{CD760CC9-A34C-48F4-8E28-633DA378597F}" destId="{96E88B7F-E5D6-4E6A-ACFC-FC7D17D4C76B}" srcOrd="0" destOrd="0" presId="urn:microsoft.com/office/officeart/2005/8/layout/list1"/>
    <dgm:cxn modelId="{40B0DF2C-A689-4A95-8F47-9DD61A14487E}" type="presParOf" srcId="{CD760CC9-A34C-48F4-8E28-633DA378597F}" destId="{4AFC0FF8-DF8C-4867-91FD-0D0A56498261}" srcOrd="1" destOrd="0" presId="urn:microsoft.com/office/officeart/2005/8/layout/list1"/>
    <dgm:cxn modelId="{A812E4BD-9C9E-41BD-948E-276833F36184}" type="presParOf" srcId="{05F46CAD-D0F9-4FDB-AA3E-44F14AA2B959}" destId="{AE54931B-9A63-4481-9131-AA762FE5323F}" srcOrd="17" destOrd="0" presId="urn:microsoft.com/office/officeart/2005/8/layout/list1"/>
    <dgm:cxn modelId="{062111C6-41E8-402E-8F9C-44E2ACF83D29}" type="presParOf" srcId="{05F46CAD-D0F9-4FDB-AA3E-44F14AA2B959}" destId="{08AEC478-F80A-4266-9A1A-F901A4626251}" srcOrd="18" destOrd="0" presId="urn:microsoft.com/office/officeart/2005/8/layout/list1"/>
    <dgm:cxn modelId="{1F186735-F62E-4E59-B0C1-60B50DC7E07E}" type="presParOf" srcId="{05F46CAD-D0F9-4FDB-AA3E-44F14AA2B959}" destId="{9E87E359-40E1-4613-8180-6EA6AF4298D4}" srcOrd="19" destOrd="0" presId="urn:microsoft.com/office/officeart/2005/8/layout/list1"/>
    <dgm:cxn modelId="{D1BA95FC-205B-49BB-9130-1B4A30F23D71}" type="presParOf" srcId="{05F46CAD-D0F9-4FDB-AA3E-44F14AA2B959}" destId="{E200B041-C736-432D-A65E-2493DECC287C}" srcOrd="20" destOrd="0" presId="urn:microsoft.com/office/officeart/2005/8/layout/list1"/>
    <dgm:cxn modelId="{B71BA52F-DB09-43FF-8F8C-089245FF5FB4}" type="presParOf" srcId="{E200B041-C736-432D-A65E-2493DECC287C}" destId="{ECB3F253-384D-445D-82B0-078C3DD119F2}" srcOrd="0" destOrd="0" presId="urn:microsoft.com/office/officeart/2005/8/layout/list1"/>
    <dgm:cxn modelId="{9D0CB91F-A1F8-4000-91F0-E88DD2AABE38}" type="presParOf" srcId="{E200B041-C736-432D-A65E-2493DECC287C}" destId="{1A7796D2-BA15-4B73-A89C-F9D8B2623BF8}" srcOrd="1" destOrd="0" presId="urn:microsoft.com/office/officeart/2005/8/layout/list1"/>
    <dgm:cxn modelId="{BC055D7A-ED4E-472E-AC07-924647A17D91}" type="presParOf" srcId="{05F46CAD-D0F9-4FDB-AA3E-44F14AA2B959}" destId="{DB00DFF1-7625-4D2C-B7A6-9E494CCBF3B5}" srcOrd="21" destOrd="0" presId="urn:microsoft.com/office/officeart/2005/8/layout/list1"/>
    <dgm:cxn modelId="{714F4C48-9EF7-4782-A3C8-B57BA0E856A9}" type="presParOf" srcId="{05F46CAD-D0F9-4FDB-AA3E-44F14AA2B959}" destId="{2A3531AF-069D-403B-996D-0FFA149751F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C9218D-C783-4611-8358-51982C9E68EA}">
      <dsp:nvSpPr>
        <dsp:cNvPr id="0" name=""/>
        <dsp:cNvSpPr/>
      </dsp:nvSpPr>
      <dsp:spPr>
        <a:xfrm>
          <a:off x="2313186" y="834"/>
          <a:ext cx="1566314" cy="1018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Lesson Plan</a:t>
          </a:r>
          <a:endParaRPr lang="fr-FR" sz="2400" kern="1200" dirty="0"/>
        </a:p>
      </dsp:txBody>
      <dsp:txXfrm>
        <a:off x="2362886" y="50534"/>
        <a:ext cx="1466914" cy="918704"/>
      </dsp:txXfrm>
    </dsp:sp>
    <dsp:sp modelId="{27F8279C-2FB3-4D62-BBED-C8858B1D2C83}">
      <dsp:nvSpPr>
        <dsp:cNvPr id="0" name=""/>
        <dsp:cNvSpPr/>
      </dsp:nvSpPr>
      <dsp:spPr>
        <a:xfrm>
          <a:off x="1415257" y="509887"/>
          <a:ext cx="3362172" cy="3362172"/>
        </a:xfrm>
        <a:custGeom>
          <a:avLst/>
          <a:gdLst/>
          <a:ahLst/>
          <a:cxnLst/>
          <a:rect l="0" t="0" r="0" b="0"/>
          <a:pathLst>
            <a:path>
              <a:moveTo>
                <a:pt x="2475511" y="199553"/>
              </a:moveTo>
              <a:arcTo wR="1681086" hR="1681086" stAng="17892062" swAng="26242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44A81D-3959-4471-A62B-F39FA2AA9ABB}">
      <dsp:nvSpPr>
        <dsp:cNvPr id="0" name=""/>
        <dsp:cNvSpPr/>
      </dsp:nvSpPr>
      <dsp:spPr>
        <a:xfrm>
          <a:off x="3994272" y="1681921"/>
          <a:ext cx="1566314" cy="1018104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Feedback </a:t>
          </a:r>
          <a:endParaRPr lang="fr-FR" sz="2300" kern="1200" dirty="0"/>
        </a:p>
      </dsp:txBody>
      <dsp:txXfrm>
        <a:off x="4043972" y="1731621"/>
        <a:ext cx="1466914" cy="918704"/>
      </dsp:txXfrm>
    </dsp:sp>
    <dsp:sp modelId="{84E6125B-CB82-4F7F-B3B1-9EB4A2469C51}">
      <dsp:nvSpPr>
        <dsp:cNvPr id="0" name=""/>
        <dsp:cNvSpPr/>
      </dsp:nvSpPr>
      <dsp:spPr>
        <a:xfrm>
          <a:off x="1415257" y="509887"/>
          <a:ext cx="3362172" cy="3362172"/>
        </a:xfrm>
        <a:custGeom>
          <a:avLst/>
          <a:gdLst/>
          <a:ahLst/>
          <a:cxnLst/>
          <a:rect l="0" t="0" r="0" b="0"/>
          <a:pathLst>
            <a:path>
              <a:moveTo>
                <a:pt x="3279336" y="2202284"/>
              </a:moveTo>
              <a:arcTo wR="1681086" hR="1681086" stAng="1083686" swAng="26242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530F7-D718-447B-AF4B-F1A2BB248180}">
      <dsp:nvSpPr>
        <dsp:cNvPr id="0" name=""/>
        <dsp:cNvSpPr/>
      </dsp:nvSpPr>
      <dsp:spPr>
        <a:xfrm>
          <a:off x="2313186" y="3363007"/>
          <a:ext cx="1566314" cy="101810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Lesson</a:t>
          </a:r>
          <a:endParaRPr lang="fr-FR" sz="2400" kern="1200" dirty="0"/>
        </a:p>
      </dsp:txBody>
      <dsp:txXfrm>
        <a:off x="2362886" y="3412707"/>
        <a:ext cx="1466914" cy="918704"/>
      </dsp:txXfrm>
    </dsp:sp>
    <dsp:sp modelId="{4020D307-C736-4025-B757-CC7F86BAF231}">
      <dsp:nvSpPr>
        <dsp:cNvPr id="0" name=""/>
        <dsp:cNvSpPr/>
      </dsp:nvSpPr>
      <dsp:spPr>
        <a:xfrm>
          <a:off x="1415257" y="509887"/>
          <a:ext cx="3362172" cy="3362172"/>
        </a:xfrm>
        <a:custGeom>
          <a:avLst/>
          <a:gdLst/>
          <a:ahLst/>
          <a:cxnLst/>
          <a:rect l="0" t="0" r="0" b="0"/>
          <a:pathLst>
            <a:path>
              <a:moveTo>
                <a:pt x="886660" y="3162619"/>
              </a:moveTo>
              <a:arcTo wR="1681086" hR="1681086" stAng="7092062" swAng="26242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94F9AA-F83F-4333-BB94-F0930FAB06C8}">
      <dsp:nvSpPr>
        <dsp:cNvPr id="0" name=""/>
        <dsp:cNvSpPr/>
      </dsp:nvSpPr>
      <dsp:spPr>
        <a:xfrm>
          <a:off x="632100" y="1681921"/>
          <a:ext cx="1566314" cy="1018104"/>
        </a:xfrm>
        <a:prstGeom prst="roundRect">
          <a:avLst/>
        </a:prstGeom>
        <a:gradFill rotWithShape="1">
          <a:gsLst>
            <a:gs pos="0">
              <a:schemeClr val="accent3">
                <a:shade val="51000"/>
                <a:satMod val="130000"/>
              </a:schemeClr>
            </a:gs>
            <a:gs pos="80000">
              <a:schemeClr val="accent3">
                <a:shade val="93000"/>
                <a:satMod val="130000"/>
              </a:schemeClr>
            </a:gs>
            <a:gs pos="100000">
              <a:schemeClr val="accent3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/>
            <a:t>Feedback </a:t>
          </a:r>
          <a:endParaRPr lang="fr-FR" sz="2500" kern="1200" dirty="0"/>
        </a:p>
      </dsp:txBody>
      <dsp:txXfrm>
        <a:off x="681800" y="1731621"/>
        <a:ext cx="1466914" cy="918704"/>
      </dsp:txXfrm>
    </dsp:sp>
    <dsp:sp modelId="{F1994F45-AC5C-44D7-A884-5CD2C0430905}">
      <dsp:nvSpPr>
        <dsp:cNvPr id="0" name=""/>
        <dsp:cNvSpPr/>
      </dsp:nvSpPr>
      <dsp:spPr>
        <a:xfrm>
          <a:off x="1415257" y="509887"/>
          <a:ext cx="3362172" cy="3362172"/>
        </a:xfrm>
        <a:custGeom>
          <a:avLst/>
          <a:gdLst/>
          <a:ahLst/>
          <a:cxnLst/>
          <a:rect l="0" t="0" r="0" b="0"/>
          <a:pathLst>
            <a:path>
              <a:moveTo>
                <a:pt x="82836" y="1159887"/>
              </a:moveTo>
              <a:arcTo wR="1681086" hR="1681086" stAng="11883686" swAng="2624252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4B72DB-28F9-42D5-B397-489C312EE016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23394C-02F9-496F-88C3-A603E1619A9A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1A13F2-A0E8-4AE9-9AC8-B6B48C0B6CB0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564BA9-D513-4375-98AE-AF614DD35E68}">
      <dsp:nvSpPr>
        <dsp:cNvPr id="0" name=""/>
        <dsp:cNvSpPr/>
      </dsp:nvSpPr>
      <dsp:spPr>
        <a:xfrm>
          <a:off x="2373658" y="521839"/>
          <a:ext cx="3482283" cy="3482283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45D7CCA-3E0A-4AAB-9497-9E6509CFDEB1}">
      <dsp:nvSpPr>
        <dsp:cNvPr id="0" name=""/>
        <dsp:cNvSpPr/>
      </dsp:nvSpPr>
      <dsp:spPr>
        <a:xfrm>
          <a:off x="3313137" y="1461318"/>
          <a:ext cx="1603325" cy="1603325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500" kern="1200" dirty="0" smtClean="0">
              <a:solidFill>
                <a:srgbClr val="7030A0"/>
              </a:solidFill>
            </a:rPr>
            <a:t>Why take part?</a:t>
          </a:r>
          <a:endParaRPr lang="en-GB" sz="2500" kern="1200" dirty="0">
            <a:solidFill>
              <a:srgbClr val="7030A0"/>
            </a:solidFill>
          </a:endParaRPr>
        </a:p>
      </dsp:txBody>
      <dsp:txXfrm>
        <a:off x="3547939" y="1696120"/>
        <a:ext cx="1133721" cy="1133721"/>
      </dsp:txXfrm>
    </dsp:sp>
    <dsp:sp modelId="{01F06A95-4FCA-4850-9BE1-DF11039AD9ED}">
      <dsp:nvSpPr>
        <dsp:cNvPr id="0" name=""/>
        <dsp:cNvSpPr/>
      </dsp:nvSpPr>
      <dsp:spPr>
        <a:xfrm>
          <a:off x="3553636" y="1079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Try</a:t>
          </a:r>
          <a:endParaRPr lang="en-GB" sz="2300" kern="1200" dirty="0"/>
        </a:p>
      </dsp:txBody>
      <dsp:txXfrm>
        <a:off x="3717997" y="165440"/>
        <a:ext cx="793605" cy="793605"/>
      </dsp:txXfrm>
    </dsp:sp>
    <dsp:sp modelId="{1C1A01EF-8A02-43CA-844F-03F9DEF5E2A2}">
      <dsp:nvSpPr>
        <dsp:cNvPr id="0" name=""/>
        <dsp:cNvSpPr/>
      </dsp:nvSpPr>
      <dsp:spPr>
        <a:xfrm>
          <a:off x="5254373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CV</a:t>
          </a:r>
          <a:endParaRPr lang="en-GB" sz="2300" kern="1200" dirty="0"/>
        </a:p>
      </dsp:txBody>
      <dsp:txXfrm>
        <a:off x="5418734" y="1866178"/>
        <a:ext cx="793605" cy="793605"/>
      </dsp:txXfrm>
    </dsp:sp>
    <dsp:sp modelId="{48EB1093-7A54-49A6-A064-1D5B2814FEAC}">
      <dsp:nvSpPr>
        <dsp:cNvPr id="0" name=""/>
        <dsp:cNvSpPr/>
      </dsp:nvSpPr>
      <dsp:spPr>
        <a:xfrm>
          <a:off x="3553636" y="3402555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Share</a:t>
          </a:r>
          <a:endParaRPr lang="en-GB" sz="2300" kern="1200" dirty="0"/>
        </a:p>
      </dsp:txBody>
      <dsp:txXfrm>
        <a:off x="3717997" y="3566916"/>
        <a:ext cx="793605" cy="793605"/>
      </dsp:txXfrm>
    </dsp:sp>
    <dsp:sp modelId="{87DA91FD-C5CA-4684-BEC4-155CB35973D5}">
      <dsp:nvSpPr>
        <dsp:cNvPr id="0" name=""/>
        <dsp:cNvSpPr/>
      </dsp:nvSpPr>
      <dsp:spPr>
        <a:xfrm>
          <a:off x="1852898" y="1701817"/>
          <a:ext cx="1122327" cy="11223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New</a:t>
          </a:r>
          <a:endParaRPr lang="en-GB" sz="2300" kern="1200" dirty="0"/>
        </a:p>
      </dsp:txBody>
      <dsp:txXfrm>
        <a:off x="2017259" y="1866178"/>
        <a:ext cx="793605" cy="7936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E4CD2C-D258-4FB6-9EC3-3FDB10E4E8D8}">
      <dsp:nvSpPr>
        <dsp:cNvPr id="0" name=""/>
        <dsp:cNvSpPr/>
      </dsp:nvSpPr>
      <dsp:spPr>
        <a:xfrm>
          <a:off x="1980436" y="173179"/>
          <a:ext cx="2238008" cy="2238008"/>
        </a:xfrm>
        <a:prstGeom prst="pie">
          <a:avLst>
            <a:gd name="adj1" fmla="val 16200000"/>
            <a:gd name="adj2" fmla="val 180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RL ‘for action’</a:t>
          </a:r>
          <a:endParaRPr lang="en-GB" sz="1900" kern="1200" dirty="0"/>
        </a:p>
      </dsp:txBody>
      <dsp:txXfrm>
        <a:off x="3159920" y="647423"/>
        <a:ext cx="799288" cy="666073"/>
      </dsp:txXfrm>
    </dsp:sp>
    <dsp:sp modelId="{EE204C3A-4A98-45D1-BA3F-F48925275F04}">
      <dsp:nvSpPr>
        <dsp:cNvPr id="0" name=""/>
        <dsp:cNvSpPr/>
      </dsp:nvSpPr>
      <dsp:spPr>
        <a:xfrm>
          <a:off x="1934344" y="253108"/>
          <a:ext cx="2238008" cy="2238008"/>
        </a:xfrm>
        <a:prstGeom prst="pie">
          <a:avLst>
            <a:gd name="adj1" fmla="val 1800000"/>
            <a:gd name="adj2" fmla="val 9000000"/>
          </a:avLst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>
              <a:solidFill>
                <a:srgbClr val="002060"/>
              </a:solidFill>
            </a:rPr>
            <a:t>RL ‘in action</a:t>
          </a:r>
          <a:r>
            <a:rPr lang="en-GB" sz="1900" kern="1200" dirty="0" smtClean="0">
              <a:solidFill>
                <a:schemeClr val="tx1"/>
              </a:solidFill>
            </a:rPr>
            <a:t>’</a:t>
          </a:r>
          <a:endParaRPr lang="en-GB" sz="1900" kern="1200" dirty="0">
            <a:solidFill>
              <a:schemeClr val="tx1"/>
            </a:solidFill>
          </a:endParaRPr>
        </a:p>
      </dsp:txBody>
      <dsp:txXfrm>
        <a:off x="2467203" y="1705149"/>
        <a:ext cx="1198933" cy="586145"/>
      </dsp:txXfrm>
    </dsp:sp>
    <dsp:sp modelId="{16B044BE-DAB7-4A1C-B983-8A25F5C132A4}">
      <dsp:nvSpPr>
        <dsp:cNvPr id="0" name=""/>
        <dsp:cNvSpPr/>
      </dsp:nvSpPr>
      <dsp:spPr>
        <a:xfrm>
          <a:off x="1877554" y="173179"/>
          <a:ext cx="2259404" cy="2238008"/>
        </a:xfrm>
        <a:prstGeom prst="pie">
          <a:avLst>
            <a:gd name="adj1" fmla="val 9000000"/>
            <a:gd name="adj2" fmla="val 16200000"/>
          </a:avLst>
        </a:prstGeom>
        <a:solidFill>
          <a:schemeClr val="accent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RL ‘on action’</a:t>
          </a:r>
          <a:endParaRPr lang="en-GB" sz="1900" kern="1200" dirty="0"/>
        </a:p>
      </dsp:txBody>
      <dsp:txXfrm>
        <a:off x="2139268" y="647423"/>
        <a:ext cx="806930" cy="666073"/>
      </dsp:txXfrm>
    </dsp:sp>
    <dsp:sp modelId="{71F4CE85-44EE-47FF-8B96-4E2594F98B83}">
      <dsp:nvSpPr>
        <dsp:cNvPr id="0" name=""/>
        <dsp:cNvSpPr/>
      </dsp:nvSpPr>
      <dsp:spPr>
        <a:xfrm>
          <a:off x="1842078" y="34635"/>
          <a:ext cx="2515095" cy="2515095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DAD9F-C942-49A0-A3F5-086F6F8F0A8C}">
      <dsp:nvSpPr>
        <dsp:cNvPr id="0" name=""/>
        <dsp:cNvSpPr/>
      </dsp:nvSpPr>
      <dsp:spPr>
        <a:xfrm>
          <a:off x="1795801" y="114423"/>
          <a:ext cx="2515095" cy="2515095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00C72D-7416-44AB-AC0F-4280127A0AD7}">
      <dsp:nvSpPr>
        <dsp:cNvPr id="0" name=""/>
        <dsp:cNvSpPr/>
      </dsp:nvSpPr>
      <dsp:spPr>
        <a:xfrm>
          <a:off x="1749352" y="34635"/>
          <a:ext cx="2515095" cy="2515095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0F8EC0-644C-4348-A102-7424A8B6FD5B}">
      <dsp:nvSpPr>
        <dsp:cNvPr id="0" name=""/>
        <dsp:cNvSpPr/>
      </dsp:nvSpPr>
      <dsp:spPr>
        <a:xfrm>
          <a:off x="1743156" y="1756809"/>
          <a:ext cx="4690861" cy="1084805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dirty="0" smtClean="0">
              <a:solidFill>
                <a:srgbClr val="FFFF00"/>
              </a:solidFill>
            </a:rPr>
            <a:t>“Do you think your perception of what makes a good teacher has changed…?”</a:t>
          </a:r>
          <a:endParaRPr lang="en-GB" sz="2200" kern="1200" dirty="0">
            <a:solidFill>
              <a:srgbClr val="FFFF00"/>
            </a:solidFill>
          </a:endParaRPr>
        </a:p>
      </dsp:txBody>
      <dsp:txXfrm>
        <a:off x="1796112" y="1809765"/>
        <a:ext cx="4584949" cy="978893"/>
      </dsp:txXfrm>
    </dsp:sp>
    <dsp:sp modelId="{D03626C1-B82A-4D11-9B26-6C059C5C5B41}">
      <dsp:nvSpPr>
        <dsp:cNvPr id="0" name=""/>
        <dsp:cNvSpPr/>
      </dsp:nvSpPr>
      <dsp:spPr>
        <a:xfrm rot="12395094">
          <a:off x="1711996" y="1451402"/>
          <a:ext cx="1364877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4877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4996EFC-F149-48A3-B48C-F1A17CD9E3ED}">
      <dsp:nvSpPr>
        <dsp:cNvPr id="0" name=""/>
        <dsp:cNvSpPr/>
      </dsp:nvSpPr>
      <dsp:spPr>
        <a:xfrm>
          <a:off x="10352" y="219774"/>
          <a:ext cx="1773796" cy="964774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500" kern="1200" dirty="0" smtClean="0"/>
            <a:t>75% do</a:t>
          </a:r>
          <a:endParaRPr lang="en-GB" sz="3500" kern="1200" dirty="0"/>
        </a:p>
      </dsp:txBody>
      <dsp:txXfrm>
        <a:off x="57448" y="266870"/>
        <a:ext cx="1679604" cy="870582"/>
      </dsp:txXfrm>
    </dsp:sp>
    <dsp:sp modelId="{7AB92208-9A93-4C8B-AC10-EE93458A2742}">
      <dsp:nvSpPr>
        <dsp:cNvPr id="0" name=""/>
        <dsp:cNvSpPr/>
      </dsp:nvSpPr>
      <dsp:spPr>
        <a:xfrm rot="1704077">
          <a:off x="5037162" y="3057082"/>
          <a:ext cx="90600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0600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F02BF2-97B8-45ED-B008-30F45AB7EE58}">
      <dsp:nvSpPr>
        <dsp:cNvPr id="0" name=""/>
        <dsp:cNvSpPr/>
      </dsp:nvSpPr>
      <dsp:spPr>
        <a:xfrm>
          <a:off x="5888640" y="3180058"/>
          <a:ext cx="1970577" cy="1250526"/>
        </a:xfrm>
        <a:prstGeom prst="round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200" kern="1200" dirty="0" smtClean="0">
              <a:solidFill>
                <a:schemeClr val="tx1"/>
              </a:solidFill>
            </a:rPr>
            <a:t>25% don’t but…</a:t>
          </a:r>
          <a:endParaRPr lang="en-GB" sz="3200" kern="1200" dirty="0">
            <a:solidFill>
              <a:schemeClr val="tx1"/>
            </a:solidFill>
          </a:endParaRPr>
        </a:p>
      </dsp:txBody>
      <dsp:txXfrm>
        <a:off x="5949686" y="3241104"/>
        <a:ext cx="1848485" cy="112843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88C8C-8C67-4E0B-9646-4A0B31364ECD}" type="datetimeFigureOut">
              <a:rPr lang="fr-FR" smtClean="0"/>
              <a:t>26/06/2012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3BCFB-7E5A-4612-BCF8-9C1A04F6F9A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910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30312F-CB8A-4C07-BE1D-DE9D06453AE8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5526F-74A5-47F6-BD4E-52B97F6D25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480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526F-74A5-47F6-BD4E-52B97F6D254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454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526F-74A5-47F6-BD4E-52B97F6D2549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48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935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11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398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9076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3273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24900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9822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1219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0787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14582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7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725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049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9392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23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70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24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0760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583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6524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68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13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7101F-BE00-4C54-959D-4400E0DB4451}" type="datetimeFigureOut">
              <a:rPr lang="en-GB" smtClean="0"/>
              <a:t>26/06/2012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EEEC2A-B662-495D-B7A6-C2B0EB9722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054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1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71DAD-9422-4FEB-853E-A0423EC4E501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26/06/2012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9F92B-CE13-4010-A531-F6D2CBD32E33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“Internationalising Language Teaching and Learning with the help of the Erasmus Community to Increase Employability - Results of a Pilot Study.”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r"/>
            <a:endParaRPr lang="en-GB" sz="1800" dirty="0" smtClean="0">
              <a:solidFill>
                <a:schemeClr val="tx1"/>
              </a:solidFill>
            </a:endParaRPr>
          </a:p>
          <a:p>
            <a:pPr algn="r"/>
            <a:endParaRPr lang="en-GB" sz="1800" dirty="0">
              <a:solidFill>
                <a:schemeClr val="tx1"/>
              </a:solidFill>
            </a:endParaRPr>
          </a:p>
          <a:p>
            <a:pPr algn="r"/>
            <a:r>
              <a:rPr lang="en-GB" sz="1800" dirty="0" smtClean="0">
                <a:solidFill>
                  <a:schemeClr val="tx1"/>
                </a:solidFill>
              </a:rPr>
              <a:t>Newcastle University,</a:t>
            </a:r>
          </a:p>
          <a:p>
            <a:pPr algn="r"/>
            <a:r>
              <a:rPr lang="en-GB" sz="1800" dirty="0" smtClean="0">
                <a:solidFill>
                  <a:schemeClr val="tx1"/>
                </a:solidFill>
              </a:rPr>
              <a:t>School of Modern Languages</a:t>
            </a:r>
          </a:p>
          <a:p>
            <a:pPr algn="r"/>
            <a:r>
              <a:rPr lang="en-GB" sz="1800" dirty="0" smtClean="0">
                <a:solidFill>
                  <a:schemeClr val="tx1"/>
                </a:solidFill>
              </a:rPr>
              <a:t>Dr JC Penet</a:t>
            </a:r>
          </a:p>
          <a:p>
            <a:pPr algn="r"/>
            <a:r>
              <a:rPr lang="en-GB" sz="1800" dirty="0" smtClean="0">
                <a:solidFill>
                  <a:schemeClr val="tx1"/>
                </a:solidFill>
              </a:rPr>
              <a:t>Dr S Salin </a:t>
            </a:r>
            <a:r>
              <a:rPr lang="en-GB" sz="1800" smtClean="0">
                <a:solidFill>
                  <a:schemeClr val="tx1"/>
                </a:solidFill>
              </a:rPr>
              <a:t>– sandra.salin@ncl.ac.uk</a:t>
            </a:r>
            <a:endParaRPr lang="en-GB" sz="1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12" y="4437112"/>
            <a:ext cx="3096344" cy="10962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766692"/>
            <a:ext cx="3275856" cy="10962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512" y="766692"/>
            <a:ext cx="3096344" cy="1096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ET- Feedback </a:t>
            </a:r>
            <a:r>
              <a:rPr lang="en-GB" sz="3200" dirty="0"/>
              <a:t>on Observation </a:t>
            </a:r>
            <a:r>
              <a:rPr lang="en-GB" sz="3200" dirty="0" smtClean="0"/>
              <a:t>Sessions*</a:t>
            </a:r>
            <a:br>
              <a:rPr lang="en-GB" sz="3200" dirty="0" smtClean="0"/>
            </a:br>
            <a:r>
              <a:rPr lang="en-GB" sz="1200" dirty="0">
                <a:solidFill>
                  <a:prstClr val="black"/>
                </a:solidFill>
              </a:rPr>
              <a:t>*</a:t>
            </a:r>
            <a:r>
              <a:rPr lang="en-GB" sz="1100" dirty="0">
                <a:solidFill>
                  <a:prstClr val="black"/>
                </a:solidFill>
              </a:rPr>
              <a:t>Quotes from Question </a:t>
            </a:r>
            <a:r>
              <a:rPr lang="en-GB" sz="1100" dirty="0" smtClean="0">
                <a:solidFill>
                  <a:prstClr val="black"/>
                </a:solidFill>
              </a:rPr>
              <a:t>5 </a:t>
            </a:r>
            <a:r>
              <a:rPr lang="en-GB" sz="1100" dirty="0">
                <a:solidFill>
                  <a:prstClr val="black"/>
                </a:solidFill>
              </a:rPr>
              <a:t>of ‘Erasmus Teachers Feedback Questionnaire 1’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1200" dirty="0" smtClean="0"/>
          </a:p>
          <a:p>
            <a:pPr marL="0" indent="0"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To observe differences… 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sz="1800" dirty="0"/>
              <a:t> </a:t>
            </a:r>
            <a:r>
              <a:rPr lang="en-GB" sz="1800" dirty="0" smtClean="0"/>
              <a:t>&gt; </a:t>
            </a:r>
            <a:r>
              <a:rPr lang="en-GB" sz="1800" dirty="0" smtClean="0">
                <a:solidFill>
                  <a:srgbClr val="00B050"/>
                </a:solidFill>
                <a:latin typeface="Algerian" pitchFamily="82" charset="0"/>
              </a:rPr>
              <a:t>“I learned that the British system is very different”</a:t>
            </a:r>
          </a:p>
          <a:p>
            <a:pPr marL="0" indent="0">
              <a:buNone/>
            </a:pPr>
            <a:r>
              <a:rPr lang="en-GB" sz="1800" dirty="0"/>
              <a:t>	</a:t>
            </a:r>
            <a:r>
              <a:rPr lang="en-GB" sz="1800" dirty="0" smtClean="0"/>
              <a:t>&gt; </a:t>
            </a:r>
            <a:r>
              <a:rPr lang="en-GB" sz="2800" dirty="0" smtClean="0">
                <a:solidFill>
                  <a:srgbClr val="FF0000"/>
                </a:solidFill>
                <a:latin typeface="Brush Script MT" pitchFamily="66" charset="0"/>
              </a:rPr>
              <a:t>“A different approach to language teaching…”</a:t>
            </a:r>
          </a:p>
          <a:p>
            <a:pPr marL="0" indent="0">
              <a:buNone/>
            </a:pPr>
            <a:r>
              <a:rPr lang="en-GB" dirty="0" smtClean="0"/>
              <a:t>- … And how to act upon what they observed: </a:t>
            </a:r>
          </a:p>
          <a:p>
            <a:pPr marL="0" indent="0">
              <a:buNone/>
            </a:pPr>
            <a:r>
              <a:rPr lang="en-GB" dirty="0" smtClean="0"/>
              <a:t>	</a:t>
            </a:r>
            <a:r>
              <a:rPr lang="en-GB" sz="1800" dirty="0" smtClean="0"/>
              <a:t>&gt; </a:t>
            </a:r>
            <a:r>
              <a:rPr lang="en-GB" sz="2800" dirty="0" smtClean="0">
                <a:solidFill>
                  <a:srgbClr val="FF0000"/>
                </a:solidFill>
                <a:latin typeface="Brush Script MT" pitchFamily="66" charset="0"/>
              </a:rPr>
              <a:t>“… I tried to apply it in the second semester.”</a:t>
            </a:r>
          </a:p>
          <a:p>
            <a:pPr marL="0" indent="0">
              <a:buNone/>
            </a:pPr>
            <a:r>
              <a:rPr lang="en-GB" sz="1800" dirty="0" smtClean="0"/>
              <a:t>	&gt; </a:t>
            </a:r>
            <a:r>
              <a:rPr lang="en-GB" sz="2400" b="1" dirty="0" smtClean="0">
                <a:solidFill>
                  <a:srgbClr val="0070C0"/>
                </a:solidFill>
                <a:latin typeface="Chiller" pitchFamily="82" charset="0"/>
              </a:rPr>
              <a:t>“I learned how to act in class by observing and I then took into account what the teacher told me to have a good start when teaching on my own.”</a:t>
            </a:r>
          </a:p>
          <a:p>
            <a:pPr marL="0" indent="0">
              <a:buNone/>
            </a:pPr>
            <a:endParaRPr lang="en-GB" sz="2400" b="1" dirty="0">
              <a:solidFill>
                <a:srgbClr val="0070C0"/>
              </a:solidFill>
              <a:latin typeface="Chiller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9712" y="5877272"/>
            <a:ext cx="4248472" cy="648072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</a:pPr>
            <a:r>
              <a:rPr lang="en-GB" sz="3200" b="1" dirty="0">
                <a:solidFill>
                  <a:prstClr val="black"/>
                </a:solidFill>
              </a:rPr>
              <a:t>= </a:t>
            </a:r>
            <a:r>
              <a:rPr lang="en-GB" sz="3200" b="1" dirty="0" smtClean="0">
                <a:solidFill>
                  <a:prstClr val="black"/>
                </a:solidFill>
              </a:rPr>
              <a:t>RL FOR </a:t>
            </a:r>
            <a:r>
              <a:rPr lang="en-GB" sz="3200" b="1" dirty="0">
                <a:solidFill>
                  <a:prstClr val="black"/>
                </a:solidFill>
              </a:rPr>
              <a:t>and IN </a:t>
            </a:r>
            <a:r>
              <a:rPr lang="en-GB" sz="3200" b="1" dirty="0" smtClean="0">
                <a:solidFill>
                  <a:prstClr val="black"/>
                </a:solidFill>
              </a:rPr>
              <a:t>action</a:t>
            </a:r>
            <a:endParaRPr lang="en-GB" sz="3200" b="1" dirty="0">
              <a:solidFill>
                <a:prstClr val="black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50221" y="1556792"/>
            <a:ext cx="6618514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What did they learn from those sessions?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03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ET: ‘on action’ Reflective Learning*</a:t>
            </a:r>
            <a:br>
              <a:rPr lang="en-GB" dirty="0" smtClean="0"/>
            </a:br>
            <a:r>
              <a:rPr lang="en-GB" sz="1200" dirty="0" smtClean="0">
                <a:solidFill>
                  <a:prstClr val="black"/>
                </a:solidFill>
              </a:rPr>
              <a:t>*</a:t>
            </a:r>
            <a:r>
              <a:rPr lang="en-GB" sz="1100" dirty="0" smtClean="0">
                <a:solidFill>
                  <a:prstClr val="black"/>
                </a:solidFill>
              </a:rPr>
              <a:t>Results from Questions 6, 7 and 8 </a:t>
            </a:r>
            <a:r>
              <a:rPr lang="en-GB" sz="1100" dirty="0">
                <a:solidFill>
                  <a:prstClr val="black"/>
                </a:solidFill>
              </a:rPr>
              <a:t>of ‘Erasmus Teachers Feedback Questionnaire 1’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Self-evaluation of teaching experience:</a:t>
            </a:r>
          </a:p>
          <a:p>
            <a:pPr>
              <a:buFontTx/>
              <a:buChar char="-"/>
            </a:pPr>
            <a:r>
              <a:rPr lang="en-GB" dirty="0" smtClean="0"/>
              <a:t>Positive elements: </a:t>
            </a:r>
          </a:p>
          <a:p>
            <a:pPr marL="0" indent="0">
              <a:buNone/>
            </a:pPr>
            <a:r>
              <a:rPr lang="en-GB" sz="2000" dirty="0" smtClean="0"/>
              <a:t>“Fun, challenging, positive, managing, communicating, connecting, investing ourselves, sharing and helping”…</a:t>
            </a:r>
          </a:p>
          <a:p>
            <a:pPr>
              <a:buFontTx/>
              <a:buChar char="-"/>
            </a:pPr>
            <a:r>
              <a:rPr lang="en-GB" dirty="0" smtClean="0"/>
              <a:t>What they thought could be improved?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Teaching-wise: Class preparation (preparing class plans), managing time, self-confidence, create more interesting activities, body language</a:t>
            </a:r>
          </a:p>
          <a:p>
            <a:pPr marL="457200" indent="-457200">
              <a:buAutoNum type="arabicParenR"/>
            </a:pPr>
            <a:r>
              <a:rPr lang="en-GB" sz="2000" dirty="0" smtClean="0"/>
              <a:t>Project-wise: Too big a gap between micro-teaching and S.2 teaching, give more guidelines as to the kind of activities that make students participate, give us photocopy credits…</a:t>
            </a:r>
          </a:p>
          <a:p>
            <a:pPr marL="0" indent="0">
              <a:buNone/>
            </a:pPr>
            <a:r>
              <a:rPr lang="en-GB" dirty="0" smtClean="0"/>
              <a:t>- ET’s overall mark given to project:</a:t>
            </a:r>
            <a:endParaRPr lang="en-GB" sz="2000" dirty="0"/>
          </a:p>
        </p:txBody>
      </p:sp>
      <p:sp>
        <p:nvSpPr>
          <p:cNvPr id="6" name="8-Point Star 5"/>
          <p:cNvSpPr/>
          <p:nvPr/>
        </p:nvSpPr>
        <p:spPr>
          <a:xfrm>
            <a:off x="6516216" y="5317155"/>
            <a:ext cx="2138536" cy="1368152"/>
          </a:xfrm>
          <a:prstGeom prst="star8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20000"/>
              </a:spcBef>
            </a:pPr>
            <a:r>
              <a:rPr lang="en-GB" sz="3200" dirty="0">
                <a:solidFill>
                  <a:srgbClr val="FFFF00"/>
                </a:solidFill>
              </a:rPr>
              <a:t>7.75/10</a:t>
            </a:r>
          </a:p>
        </p:txBody>
      </p:sp>
    </p:spTree>
    <p:extLst>
      <p:ext uri="{BB962C8B-B14F-4D97-AF65-F5344CB8AC3E}">
        <p14:creationId xmlns:p14="http://schemas.microsoft.com/office/powerpoint/2010/main" val="11799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ET – Benefits of project*</a:t>
            </a:r>
            <a:br>
              <a:rPr lang="en-GB" dirty="0" smtClean="0"/>
            </a:br>
            <a:r>
              <a:rPr lang="en-GB" sz="1200" dirty="0" smtClean="0">
                <a:solidFill>
                  <a:prstClr val="black"/>
                </a:solidFill>
              </a:rPr>
              <a:t>*</a:t>
            </a:r>
            <a:r>
              <a:rPr lang="en-GB" sz="1100" dirty="0" smtClean="0">
                <a:solidFill>
                  <a:prstClr val="black"/>
                </a:solidFill>
              </a:rPr>
              <a:t>Results </a:t>
            </a:r>
            <a:r>
              <a:rPr lang="en-GB" sz="1100" dirty="0">
                <a:solidFill>
                  <a:prstClr val="black"/>
                </a:solidFill>
              </a:rPr>
              <a:t>from Question </a:t>
            </a:r>
            <a:r>
              <a:rPr lang="en-GB" sz="1100" dirty="0" smtClean="0">
                <a:solidFill>
                  <a:prstClr val="black"/>
                </a:solidFill>
              </a:rPr>
              <a:t>9 </a:t>
            </a:r>
            <a:r>
              <a:rPr lang="en-GB" sz="1100" dirty="0">
                <a:solidFill>
                  <a:prstClr val="black"/>
                </a:solidFill>
              </a:rPr>
              <a:t>of ‘Erasmus Teachers Feedback Questionnaire 1’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78334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Notched Right Arrow 4"/>
          <p:cNvSpPr/>
          <p:nvPr/>
        </p:nvSpPr>
        <p:spPr>
          <a:xfrm>
            <a:off x="2483768" y="213285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779912" y="1819993"/>
            <a:ext cx="4824536" cy="125098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“Yes because it’s more real and I see that there are </a:t>
            </a:r>
            <a:r>
              <a:rPr lang="en-GB" u="sng" dirty="0" smtClean="0">
                <a:solidFill>
                  <a:schemeClr val="tx1"/>
                </a:solidFill>
              </a:rPr>
              <a:t>multiple factors </a:t>
            </a:r>
            <a:r>
              <a:rPr lang="en-GB" dirty="0" smtClean="0">
                <a:solidFill>
                  <a:schemeClr val="tx1"/>
                </a:solidFill>
              </a:rPr>
              <a:t>to take into account.”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Left Arrow 6"/>
          <p:cNvSpPr/>
          <p:nvPr/>
        </p:nvSpPr>
        <p:spPr>
          <a:xfrm>
            <a:off x="4942625" y="5372266"/>
            <a:ext cx="1296144" cy="4846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9552" y="4797152"/>
            <a:ext cx="4320480" cy="144016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“I have, however, realised that teaching requires much more preparation and that it is much more difficult than I had anticipated.”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528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NU Students’ questionnaire analysis*</a:t>
            </a:r>
            <a:br>
              <a:rPr lang="en-GB" dirty="0" smtClean="0"/>
            </a:br>
            <a:r>
              <a:rPr lang="en-GB" sz="1200" dirty="0">
                <a:solidFill>
                  <a:prstClr val="black"/>
                </a:solidFill>
              </a:rPr>
              <a:t>*</a:t>
            </a:r>
            <a:r>
              <a:rPr lang="en-GB" sz="1100" dirty="0">
                <a:solidFill>
                  <a:prstClr val="black"/>
                </a:solidFill>
              </a:rPr>
              <a:t>Results from </a:t>
            </a:r>
            <a:r>
              <a:rPr lang="en-GB" sz="1100" dirty="0" smtClean="0">
                <a:solidFill>
                  <a:prstClr val="black"/>
                </a:solidFill>
              </a:rPr>
              <a:t>‘First-Year and second year Students Feedback Questionnaires </a:t>
            </a:r>
            <a:r>
              <a:rPr lang="en-GB" sz="1100" dirty="0">
                <a:solidFill>
                  <a:prstClr val="black"/>
                </a:solidFill>
              </a:rPr>
              <a:t>1’</a:t>
            </a:r>
            <a:endParaRPr lang="fr-F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00472" y="1709468"/>
            <a:ext cx="4038600" cy="4137323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45368969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502335337"/>
              </p:ext>
            </p:extLst>
          </p:nvPr>
        </p:nvGraphicFramePr>
        <p:xfrm>
          <a:off x="0" y="1330221"/>
          <a:ext cx="4104456" cy="39709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619672" y="1320203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Level B</a:t>
            </a:r>
            <a:endParaRPr lang="en-GB" b="1" dirty="0"/>
          </a:p>
        </p:txBody>
      </p:sp>
      <p:sp>
        <p:nvSpPr>
          <p:cNvPr id="8" name="TextBox 7"/>
          <p:cNvSpPr txBox="1"/>
          <p:nvPr/>
        </p:nvSpPr>
        <p:spPr>
          <a:xfrm flipH="1">
            <a:off x="6084168" y="1330221"/>
            <a:ext cx="1399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Level C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00645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Reasons for not attending*</a:t>
            </a:r>
            <a:br>
              <a:rPr lang="en-GB" dirty="0" smtClean="0"/>
            </a:br>
            <a:r>
              <a:rPr lang="en-GB" sz="1200" dirty="0">
                <a:solidFill>
                  <a:prstClr val="black"/>
                </a:solidFill>
              </a:rPr>
              <a:t>*</a:t>
            </a:r>
            <a:r>
              <a:rPr lang="en-GB" sz="1100" dirty="0">
                <a:solidFill>
                  <a:prstClr val="black"/>
                </a:solidFill>
              </a:rPr>
              <a:t>Results to question  </a:t>
            </a:r>
            <a:r>
              <a:rPr lang="en-GB" sz="1100" dirty="0" smtClean="0">
                <a:solidFill>
                  <a:prstClr val="black"/>
                </a:solidFill>
              </a:rPr>
              <a:t>2 </a:t>
            </a:r>
            <a:r>
              <a:rPr lang="en-GB" sz="1100" dirty="0">
                <a:solidFill>
                  <a:prstClr val="black"/>
                </a:solidFill>
              </a:rPr>
              <a:t>from ‘First-Year </a:t>
            </a:r>
            <a:r>
              <a:rPr lang="en-GB" sz="1100" dirty="0" smtClean="0">
                <a:solidFill>
                  <a:prstClr val="black"/>
                </a:solidFill>
              </a:rPr>
              <a:t>and second year Students </a:t>
            </a:r>
            <a:r>
              <a:rPr lang="en-GB" sz="1100" dirty="0">
                <a:solidFill>
                  <a:prstClr val="black"/>
                </a:solidFill>
              </a:rPr>
              <a:t>Feedback </a:t>
            </a:r>
            <a:r>
              <a:rPr lang="en-GB" sz="1100" dirty="0" smtClean="0">
                <a:solidFill>
                  <a:prstClr val="black"/>
                </a:solidFill>
              </a:rPr>
              <a:t>Questionnaire’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931811852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999244681"/>
              </p:ext>
            </p:extLst>
          </p:nvPr>
        </p:nvGraphicFramePr>
        <p:xfrm>
          <a:off x="4644008" y="1556792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7789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Overall satisfaction*</a:t>
            </a:r>
            <a:br>
              <a:rPr lang="en-GB" dirty="0" smtClean="0"/>
            </a:br>
            <a:r>
              <a:rPr lang="en-GB" sz="1200" dirty="0">
                <a:solidFill>
                  <a:prstClr val="black"/>
                </a:solidFill>
              </a:rPr>
              <a:t>*</a:t>
            </a:r>
            <a:r>
              <a:rPr lang="en-GB" sz="1100" dirty="0">
                <a:solidFill>
                  <a:prstClr val="black"/>
                </a:solidFill>
              </a:rPr>
              <a:t>Results </a:t>
            </a:r>
            <a:r>
              <a:rPr lang="en-GB" sz="1100" dirty="0" smtClean="0">
                <a:solidFill>
                  <a:prstClr val="black"/>
                </a:solidFill>
              </a:rPr>
              <a:t>to question  10 from First-Year and second year  </a:t>
            </a:r>
            <a:r>
              <a:rPr lang="en-GB" sz="1100" dirty="0">
                <a:solidFill>
                  <a:prstClr val="black"/>
                </a:solidFill>
              </a:rPr>
              <a:t>Students Feedback </a:t>
            </a:r>
            <a:r>
              <a:rPr lang="en-GB" sz="1100" dirty="0" smtClean="0">
                <a:solidFill>
                  <a:prstClr val="black"/>
                </a:solidFill>
              </a:rPr>
              <a:t>Questionnaire</a:t>
            </a:r>
            <a:endParaRPr lang="fr-FR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 smtClean="0"/>
              <a:t>Level B</a:t>
            </a:r>
            <a:endParaRPr lang="en-GB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Level C</a:t>
            </a:r>
            <a:endParaRPr lang="en-GB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169654501"/>
              </p:ext>
            </p:extLst>
          </p:nvPr>
        </p:nvGraphicFramePr>
        <p:xfrm>
          <a:off x="107504" y="1772816"/>
          <a:ext cx="432048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332839097"/>
              </p:ext>
            </p:extLst>
          </p:nvPr>
        </p:nvGraphicFramePr>
        <p:xfrm>
          <a:off x="4572000" y="2924944"/>
          <a:ext cx="4392488" cy="2320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764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was liked the most*</a:t>
            </a:r>
            <a:br>
              <a:rPr lang="en-GB" dirty="0" smtClean="0"/>
            </a:br>
            <a:r>
              <a:rPr lang="en-GB" sz="1200" dirty="0">
                <a:solidFill>
                  <a:prstClr val="black"/>
                </a:solidFill>
              </a:rPr>
              <a:t>*</a:t>
            </a:r>
            <a:r>
              <a:rPr lang="en-GB" sz="1100" dirty="0">
                <a:solidFill>
                  <a:prstClr val="black"/>
                </a:solidFill>
              </a:rPr>
              <a:t>Results to question  </a:t>
            </a:r>
            <a:r>
              <a:rPr lang="en-GB" sz="1100" dirty="0" smtClean="0">
                <a:solidFill>
                  <a:prstClr val="black"/>
                </a:solidFill>
              </a:rPr>
              <a:t>4 of ‘First-Year and second year Students </a:t>
            </a:r>
            <a:r>
              <a:rPr lang="en-GB" sz="1100" dirty="0">
                <a:solidFill>
                  <a:prstClr val="black"/>
                </a:solidFill>
              </a:rPr>
              <a:t>Feedback </a:t>
            </a:r>
            <a:r>
              <a:rPr lang="en-GB" sz="1100" dirty="0" smtClean="0">
                <a:solidFill>
                  <a:prstClr val="black"/>
                </a:solidFill>
              </a:rPr>
              <a:t>Questionnaire’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Level B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333864362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 smtClean="0"/>
              <a:t>Level C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748436286"/>
              </p:ext>
            </p:extLst>
          </p:nvPr>
        </p:nvGraphicFramePr>
        <p:xfrm>
          <a:off x="4645025" y="2174875"/>
          <a:ext cx="4041775" cy="395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7128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21602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The students’ learning experience</a:t>
            </a:r>
            <a:br>
              <a:rPr lang="en-GB" b="1" dirty="0" smtClean="0"/>
            </a:br>
            <a:r>
              <a:rPr lang="en-GB" sz="1200" dirty="0" smtClean="0">
                <a:solidFill>
                  <a:prstClr val="black"/>
                </a:solidFill>
              </a:rPr>
              <a:t>*From </a:t>
            </a:r>
            <a:r>
              <a:rPr lang="en-GB" sz="1100" dirty="0" smtClean="0">
                <a:solidFill>
                  <a:prstClr val="black"/>
                </a:solidFill>
              </a:rPr>
              <a:t>First-Year and </a:t>
            </a:r>
            <a:r>
              <a:rPr lang="en-GB" sz="1100" dirty="0">
                <a:solidFill>
                  <a:prstClr val="black"/>
                </a:solidFill>
              </a:rPr>
              <a:t>S</a:t>
            </a:r>
            <a:r>
              <a:rPr lang="en-GB" sz="1100" dirty="0" smtClean="0">
                <a:solidFill>
                  <a:prstClr val="black"/>
                </a:solidFill>
              </a:rPr>
              <a:t>econd Year Students </a:t>
            </a:r>
            <a:r>
              <a:rPr lang="en-GB" sz="1100" dirty="0">
                <a:solidFill>
                  <a:prstClr val="black"/>
                </a:solidFill>
              </a:rPr>
              <a:t>Feedback Questionnaire 1’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4831154"/>
              </p:ext>
            </p:extLst>
          </p:nvPr>
        </p:nvGraphicFramePr>
        <p:xfrm>
          <a:off x="457200" y="1600201"/>
          <a:ext cx="7931224" cy="4925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381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Benefits of the Erasmus teacher*</a:t>
            </a:r>
            <a:br>
              <a:rPr lang="en-GB" dirty="0" smtClean="0"/>
            </a:br>
            <a:r>
              <a:rPr lang="en-GB" sz="1200" dirty="0" smtClean="0">
                <a:solidFill>
                  <a:prstClr val="black"/>
                </a:solidFill>
              </a:rPr>
              <a:t>*</a:t>
            </a:r>
            <a:r>
              <a:rPr lang="en-GB" sz="1100" dirty="0" smtClean="0">
                <a:solidFill>
                  <a:prstClr val="black"/>
                </a:solidFill>
              </a:rPr>
              <a:t>Quotes from question 6 of </a:t>
            </a:r>
            <a:r>
              <a:rPr lang="en-GB" sz="1100" dirty="0">
                <a:solidFill>
                  <a:prstClr val="black"/>
                </a:solidFill>
              </a:rPr>
              <a:t>‘</a:t>
            </a:r>
            <a:r>
              <a:rPr lang="en-GB" sz="1100" dirty="0" smtClean="0">
                <a:solidFill>
                  <a:prstClr val="black"/>
                </a:solidFill>
              </a:rPr>
              <a:t>First and second year </a:t>
            </a:r>
            <a:r>
              <a:rPr lang="en-GB" sz="1100" dirty="0">
                <a:solidFill>
                  <a:prstClr val="black"/>
                </a:solidFill>
              </a:rPr>
              <a:t>Students Feedback Questionnaire 1’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ounded Rectangular Callout 3"/>
          <p:cNvSpPr/>
          <p:nvPr/>
        </p:nvSpPr>
        <p:spPr>
          <a:xfrm rot="20874980">
            <a:off x="593450" y="2147182"/>
            <a:ext cx="2448272" cy="1656184"/>
          </a:xfrm>
          <a:prstGeom prst="wedgeRoundRectCallout">
            <a:avLst>
              <a:gd name="adj1" fmla="val -4357"/>
              <a:gd name="adj2" fmla="val 73658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813816">
            <a:off x="809472" y="2513608"/>
            <a:ext cx="2016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prstClr val="black"/>
                </a:solidFill>
              </a:rPr>
              <a:t>‘They are a </a:t>
            </a:r>
            <a:r>
              <a:rPr lang="en-GB" b="1" dirty="0" smtClean="0">
                <a:solidFill>
                  <a:prstClr val="black"/>
                </a:solidFill>
              </a:rPr>
              <a:t>similar age</a:t>
            </a:r>
            <a:r>
              <a:rPr lang="en-GB" dirty="0" smtClean="0">
                <a:solidFill>
                  <a:prstClr val="black"/>
                </a:solidFill>
              </a:rPr>
              <a:t> and we have </a:t>
            </a:r>
            <a:r>
              <a:rPr lang="en-GB" b="1" dirty="0" smtClean="0">
                <a:solidFill>
                  <a:prstClr val="black"/>
                </a:solidFill>
              </a:rPr>
              <a:t>things in common</a:t>
            </a:r>
            <a:r>
              <a:rPr lang="en-GB" dirty="0" smtClean="0">
                <a:solidFill>
                  <a:prstClr val="black"/>
                </a:solidFill>
              </a:rPr>
              <a:t>.’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7" name="Rectangular Callout 6"/>
          <p:cNvSpPr/>
          <p:nvPr/>
        </p:nvSpPr>
        <p:spPr>
          <a:xfrm rot="1526223">
            <a:off x="6468142" y="2108304"/>
            <a:ext cx="2076065" cy="1250607"/>
          </a:xfrm>
          <a:prstGeom prst="wedgeRectCallout">
            <a:avLst>
              <a:gd name="adj1" fmla="val -22615"/>
              <a:gd name="adj2" fmla="val 90327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‘They’re not teachers so the atmosphere is </a:t>
            </a:r>
            <a:r>
              <a:rPr lang="en-GB" b="1" dirty="0" smtClean="0">
                <a:solidFill>
                  <a:schemeClr val="tx1"/>
                </a:solidFill>
              </a:rPr>
              <a:t>more relaxed</a:t>
            </a:r>
            <a:r>
              <a:rPr lang="en-GB" dirty="0" smtClean="0">
                <a:solidFill>
                  <a:schemeClr val="tx1"/>
                </a:solidFill>
              </a:rPr>
              <a:t>.’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>
            <a:off x="3422085" y="2049532"/>
            <a:ext cx="2374050" cy="1368152"/>
          </a:xfrm>
          <a:prstGeom prst="wedgeRoundRectCallout">
            <a:avLst>
              <a:gd name="adj1" fmla="val -9481"/>
              <a:gd name="adj2" fmla="val 9556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‘Great practice as they are </a:t>
            </a:r>
            <a:r>
              <a:rPr lang="en-GB" b="1" dirty="0" smtClean="0">
                <a:solidFill>
                  <a:schemeClr val="tx1"/>
                </a:solidFill>
              </a:rPr>
              <a:t>young native speakers</a:t>
            </a:r>
            <a:r>
              <a:rPr lang="en-GB" dirty="0" smtClean="0">
                <a:solidFill>
                  <a:schemeClr val="tx1"/>
                </a:solidFill>
              </a:rPr>
              <a:t>.’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 rot="310990">
            <a:off x="5427166" y="4261456"/>
            <a:ext cx="2556284" cy="1512168"/>
          </a:xfrm>
          <a:prstGeom prst="wedgeRoundRectCallout">
            <a:avLst>
              <a:gd name="adj1" fmla="val -71718"/>
              <a:gd name="adj2" fmla="val -26206"/>
              <a:gd name="adj3" fmla="val 16667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‘We’re able to relate to them as we will be in a </a:t>
            </a:r>
            <a:r>
              <a:rPr lang="en-GB" b="1" dirty="0" smtClean="0">
                <a:solidFill>
                  <a:schemeClr val="tx1"/>
                </a:solidFill>
              </a:rPr>
              <a:t>similar position </a:t>
            </a:r>
            <a:r>
              <a:rPr lang="en-GB" dirty="0" smtClean="0">
                <a:solidFill>
                  <a:schemeClr val="tx1"/>
                </a:solidFill>
              </a:rPr>
              <a:t>.’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Rounded Rectangular Callout 9"/>
          <p:cNvSpPr/>
          <p:nvPr/>
        </p:nvSpPr>
        <p:spPr>
          <a:xfrm>
            <a:off x="1619672" y="4653136"/>
            <a:ext cx="2664296" cy="1296144"/>
          </a:xfrm>
          <a:prstGeom prst="wedgeRoundRectCallout">
            <a:avLst>
              <a:gd name="adj1" fmla="val 5901"/>
              <a:gd name="adj2" fmla="val -84536"/>
              <a:gd name="adj3" fmla="val 16667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‘It’s good because they </a:t>
            </a:r>
            <a:r>
              <a:rPr lang="en-GB" b="1" dirty="0" smtClean="0">
                <a:solidFill>
                  <a:schemeClr val="tx1"/>
                </a:solidFill>
              </a:rPr>
              <a:t>have been in your position </a:t>
            </a:r>
            <a:r>
              <a:rPr lang="en-GB" dirty="0" smtClean="0">
                <a:solidFill>
                  <a:schemeClr val="tx1"/>
                </a:solidFill>
              </a:rPr>
              <a:t>too.’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04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Preparation for the year abroad …*</a:t>
            </a:r>
            <a:br>
              <a:rPr lang="en-GB" dirty="0" smtClean="0"/>
            </a:br>
            <a:r>
              <a:rPr lang="en-GB" sz="1200" dirty="0" smtClean="0">
                <a:solidFill>
                  <a:prstClr val="black"/>
                </a:solidFill>
              </a:rPr>
              <a:t>* From</a:t>
            </a:r>
            <a:r>
              <a:rPr lang="en-GB" sz="1100" dirty="0" smtClean="0">
                <a:solidFill>
                  <a:prstClr val="black"/>
                </a:solidFill>
              </a:rPr>
              <a:t> question  7 of ‘First-Year and Second year Students </a:t>
            </a:r>
            <a:r>
              <a:rPr lang="en-GB" sz="1100" dirty="0">
                <a:solidFill>
                  <a:prstClr val="black"/>
                </a:solidFill>
              </a:rPr>
              <a:t>Feedback </a:t>
            </a:r>
            <a:r>
              <a:rPr lang="en-GB" sz="1100" dirty="0" smtClean="0">
                <a:solidFill>
                  <a:prstClr val="black"/>
                </a:solidFill>
              </a:rPr>
              <a:t>Questionnaires’</a:t>
            </a:r>
            <a:endParaRPr lang="fr-FR" dirty="0"/>
          </a:p>
        </p:txBody>
      </p:sp>
      <p:sp>
        <p:nvSpPr>
          <p:cNvPr id="4" name="Flowchart: Sequential Access Storage 3"/>
          <p:cNvSpPr/>
          <p:nvPr/>
        </p:nvSpPr>
        <p:spPr>
          <a:xfrm rot="21031703">
            <a:off x="417073" y="1847946"/>
            <a:ext cx="2852929" cy="1584176"/>
          </a:xfrm>
          <a:prstGeom prst="flowChartMagneticTap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1066047">
            <a:off x="670704" y="2087279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</a:rPr>
              <a:t>‘It made me more </a:t>
            </a:r>
            <a:r>
              <a:rPr lang="en-GB" sz="2000" b="1" u="sng" dirty="0" smtClean="0">
                <a:solidFill>
                  <a:prstClr val="black"/>
                </a:solidFill>
              </a:rPr>
              <a:t>excited</a:t>
            </a:r>
            <a:r>
              <a:rPr lang="en-GB" sz="2000" b="1" dirty="0" smtClean="0">
                <a:solidFill>
                  <a:prstClr val="black"/>
                </a:solidFill>
              </a:rPr>
              <a:t> about the year abroad.’</a:t>
            </a:r>
            <a:endParaRPr lang="fr-FR" sz="2000" b="1" dirty="0">
              <a:solidFill>
                <a:prstClr val="black"/>
              </a:solidFill>
            </a:endParaRPr>
          </a:p>
        </p:txBody>
      </p:sp>
      <p:sp>
        <p:nvSpPr>
          <p:cNvPr id="6" name="Rectangular Callout 5"/>
          <p:cNvSpPr/>
          <p:nvPr/>
        </p:nvSpPr>
        <p:spPr>
          <a:xfrm rot="883860">
            <a:off x="5305616" y="1835074"/>
            <a:ext cx="2809937" cy="1361765"/>
          </a:xfrm>
          <a:prstGeom prst="wedgeRectCallou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847038">
            <a:off x="5342433" y="1942373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prstClr val="black"/>
                </a:solidFill>
              </a:rPr>
              <a:t>‘Great experience of what </a:t>
            </a:r>
            <a:r>
              <a:rPr lang="en-GB" sz="2000" b="1" u="sng" dirty="0" smtClean="0">
                <a:solidFill>
                  <a:prstClr val="black"/>
                </a:solidFill>
              </a:rPr>
              <a:t>being an assistant </a:t>
            </a:r>
            <a:r>
              <a:rPr lang="en-GB" sz="2000" b="1" dirty="0" smtClean="0">
                <a:solidFill>
                  <a:prstClr val="black"/>
                </a:solidFill>
              </a:rPr>
              <a:t>must be like.’ </a:t>
            </a:r>
            <a:endParaRPr lang="fr-FR" sz="2000" b="1" dirty="0">
              <a:solidFill>
                <a:prstClr val="black"/>
              </a:solidFill>
            </a:endParaRPr>
          </a:p>
        </p:txBody>
      </p:sp>
      <p:sp>
        <p:nvSpPr>
          <p:cNvPr id="8" name="Rounded Rectangular Callout 7"/>
          <p:cNvSpPr/>
          <p:nvPr/>
        </p:nvSpPr>
        <p:spPr>
          <a:xfrm rot="815910">
            <a:off x="271671" y="4487458"/>
            <a:ext cx="3024336" cy="1224136"/>
          </a:xfrm>
          <a:prstGeom prst="wedgeRoundRectCallout">
            <a:avLst>
              <a:gd name="adj1" fmla="val -8817"/>
              <a:gd name="adj2" fmla="val -78970"/>
              <a:gd name="adj3" fmla="val 16667"/>
            </a:avLst>
          </a:prstGeom>
          <a:solidFill>
            <a:srgbClr val="DAE82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‘</a:t>
            </a:r>
            <a:r>
              <a:rPr lang="en-GB" b="1" dirty="0" smtClean="0">
                <a:solidFill>
                  <a:schemeClr val="tx1"/>
                </a:solidFill>
              </a:rPr>
              <a:t>It helped because I needed to </a:t>
            </a:r>
            <a:r>
              <a:rPr lang="en-GB" b="1" u="sng" dirty="0" smtClean="0">
                <a:solidFill>
                  <a:schemeClr val="tx1"/>
                </a:solidFill>
              </a:rPr>
              <a:t>know more slang</a:t>
            </a:r>
            <a:r>
              <a:rPr lang="en-GB" b="1" dirty="0" smtClean="0">
                <a:solidFill>
                  <a:schemeClr val="tx1"/>
                </a:solidFill>
              </a:rPr>
              <a:t>.’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3203848" y="2996952"/>
            <a:ext cx="2808312" cy="1872208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 smtClean="0">
                <a:solidFill>
                  <a:schemeClr val="bg1"/>
                </a:solidFill>
              </a:rPr>
              <a:t>‘It definitely helped my </a:t>
            </a:r>
            <a:r>
              <a:rPr lang="en-GB" sz="2000" b="1" u="sng" dirty="0" smtClean="0">
                <a:solidFill>
                  <a:schemeClr val="bg1"/>
                </a:solidFill>
              </a:rPr>
              <a:t>confidence</a:t>
            </a:r>
            <a:r>
              <a:rPr lang="en-GB" sz="2000" b="1" dirty="0" smtClean="0">
                <a:solidFill>
                  <a:schemeClr val="bg1"/>
                </a:solidFill>
              </a:rPr>
              <a:t> for the year abroad</a:t>
            </a:r>
            <a:r>
              <a:rPr lang="en-GB" sz="2000" b="1" dirty="0">
                <a:solidFill>
                  <a:schemeClr val="bg1"/>
                </a:solidFill>
              </a:rPr>
              <a:t>!</a:t>
            </a:r>
            <a:r>
              <a:rPr lang="en-GB" sz="2000" b="1" dirty="0" smtClean="0">
                <a:solidFill>
                  <a:schemeClr val="bg1"/>
                </a:solidFill>
              </a:rPr>
              <a:t>’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6160026" y="4365104"/>
            <a:ext cx="2660446" cy="2088232"/>
          </a:xfrm>
          <a:prstGeom prst="wedgeEllipseCallout">
            <a:avLst>
              <a:gd name="adj1" fmla="val -27345"/>
              <a:gd name="adj2" fmla="val -716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Great opportunity to learn from somebody who has overcome the same problems</a:t>
            </a:r>
            <a:endParaRPr lang="en-GB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60345">
            <a:off x="3599435" y="5273848"/>
            <a:ext cx="2328874" cy="1255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701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Rationale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539552" y="1628800"/>
            <a:ext cx="2664296" cy="165618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Context: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NU students demands;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Erasmus students feedback;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2012 horizon</a:t>
            </a:r>
          </a:p>
          <a:p>
            <a:pPr marL="285750" indent="-285750" algn="ctr">
              <a:buFontTx/>
              <a:buChar char="-"/>
            </a:pPr>
            <a:endParaRPr lang="en-GB" dirty="0"/>
          </a:p>
        </p:txBody>
      </p:sp>
      <p:sp>
        <p:nvSpPr>
          <p:cNvPr id="5" name="Chevron 4"/>
          <p:cNvSpPr/>
          <p:nvPr/>
        </p:nvSpPr>
        <p:spPr>
          <a:xfrm>
            <a:off x="4211960" y="232258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Folded Corner 5"/>
          <p:cNvSpPr/>
          <p:nvPr/>
        </p:nvSpPr>
        <p:spPr>
          <a:xfrm>
            <a:off x="5796136" y="2033387"/>
            <a:ext cx="2448272" cy="324036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Aims and objectives: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Solution to increase contact hours;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Better integrate Erasmus students;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Boost Erasmus students employability;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Develop language students’ awareness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 rot="10800000">
            <a:off x="4211960" y="4651611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539552" y="4437112"/>
            <a:ext cx="2880320" cy="1368152"/>
          </a:xfrm>
          <a:prstGeom prst="flowChartAlternate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u="sng" dirty="0" smtClean="0">
                <a:solidFill>
                  <a:schemeClr val="tx1"/>
                </a:solidFill>
              </a:rPr>
              <a:t>Key concepts in pilot project</a:t>
            </a:r>
            <a:r>
              <a:rPr lang="en-GB" dirty="0" smtClean="0">
                <a:solidFill>
                  <a:schemeClr val="tx1"/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Peer learning;</a:t>
            </a:r>
          </a:p>
          <a:p>
            <a:pPr marL="285750" indent="-285750">
              <a:buFontTx/>
              <a:buChar char="-"/>
            </a:pPr>
            <a:r>
              <a:rPr lang="en-GB" dirty="0" smtClean="0">
                <a:solidFill>
                  <a:schemeClr val="tx1"/>
                </a:solidFill>
              </a:rPr>
              <a:t>Reflective learning.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167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could be improved*</a:t>
            </a:r>
            <a:br>
              <a:rPr lang="en-GB" dirty="0" smtClean="0"/>
            </a:br>
            <a:r>
              <a:rPr lang="en-GB" sz="1200" dirty="0">
                <a:solidFill>
                  <a:prstClr val="black"/>
                </a:solidFill>
              </a:rPr>
              <a:t>*</a:t>
            </a:r>
            <a:r>
              <a:rPr lang="en-GB" sz="1100" dirty="0">
                <a:solidFill>
                  <a:prstClr val="black"/>
                </a:solidFill>
              </a:rPr>
              <a:t>Results </a:t>
            </a:r>
            <a:r>
              <a:rPr lang="en-GB" sz="1100" dirty="0" smtClean="0">
                <a:solidFill>
                  <a:prstClr val="black"/>
                </a:solidFill>
              </a:rPr>
              <a:t>from </a:t>
            </a:r>
            <a:r>
              <a:rPr lang="en-GB" sz="1100" dirty="0">
                <a:solidFill>
                  <a:prstClr val="black"/>
                </a:solidFill>
              </a:rPr>
              <a:t>question  </a:t>
            </a:r>
            <a:r>
              <a:rPr lang="en-GB" sz="1100" dirty="0" smtClean="0">
                <a:solidFill>
                  <a:prstClr val="black"/>
                </a:solidFill>
              </a:rPr>
              <a:t>5 </a:t>
            </a:r>
            <a:r>
              <a:rPr lang="en-GB" sz="1100" dirty="0">
                <a:solidFill>
                  <a:prstClr val="black"/>
                </a:solidFill>
              </a:rPr>
              <a:t>from ‘First-Year </a:t>
            </a:r>
            <a:r>
              <a:rPr lang="en-GB" sz="1100" dirty="0" err="1" smtClean="0">
                <a:solidFill>
                  <a:prstClr val="black"/>
                </a:solidFill>
              </a:rPr>
              <a:t>ans</a:t>
            </a:r>
            <a:r>
              <a:rPr lang="en-GB" sz="1100" dirty="0" smtClean="0">
                <a:solidFill>
                  <a:prstClr val="black"/>
                </a:solidFill>
              </a:rPr>
              <a:t> second year Students </a:t>
            </a:r>
            <a:r>
              <a:rPr lang="en-GB" sz="1100" dirty="0">
                <a:solidFill>
                  <a:prstClr val="black"/>
                </a:solidFill>
              </a:rPr>
              <a:t>Feedback </a:t>
            </a:r>
            <a:r>
              <a:rPr lang="en-GB" sz="1100" dirty="0" smtClean="0">
                <a:solidFill>
                  <a:prstClr val="black"/>
                </a:solidFill>
              </a:rPr>
              <a:t>Questionnaires’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530579"/>
              </p:ext>
            </p:extLst>
          </p:nvPr>
        </p:nvGraphicFramePr>
        <p:xfrm>
          <a:off x="457200" y="1600200"/>
          <a:ext cx="8435280" cy="47811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376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To consider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56584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2012-13 - a credit bearing Erasmus module </a:t>
            </a:r>
          </a:p>
          <a:p>
            <a:r>
              <a:rPr lang="en-GB" dirty="0"/>
              <a:t>University induction session</a:t>
            </a:r>
          </a:p>
          <a:p>
            <a:r>
              <a:rPr lang="en-GB" dirty="0" smtClean="0"/>
              <a:t>Assessment - Reflective learning (Essay + portfolio) / Employability (job interview)</a:t>
            </a:r>
          </a:p>
          <a:p>
            <a:r>
              <a:rPr lang="en-GB" dirty="0"/>
              <a:t>Compulsory to </a:t>
            </a:r>
            <a:r>
              <a:rPr lang="en-GB" dirty="0" smtClean="0"/>
              <a:t>NU </a:t>
            </a:r>
            <a:r>
              <a:rPr lang="en-GB" dirty="0"/>
              <a:t>students</a:t>
            </a:r>
            <a:r>
              <a:rPr lang="en-GB" dirty="0" smtClean="0"/>
              <a:t>?  </a:t>
            </a:r>
          </a:p>
          <a:p>
            <a:r>
              <a:rPr lang="en-GB" dirty="0" smtClean="0"/>
              <a:t>How to make students attend ?</a:t>
            </a:r>
          </a:p>
          <a:p>
            <a:r>
              <a:rPr lang="en-GB" dirty="0"/>
              <a:t>Better integration of the Erasmus community</a:t>
            </a:r>
          </a:p>
          <a:p>
            <a:r>
              <a:rPr lang="en-GB" smtClean="0"/>
              <a:t>Promotion </a:t>
            </a:r>
            <a:r>
              <a:rPr lang="en-GB" dirty="0" smtClean="0"/>
              <a:t>of languages in schools</a:t>
            </a:r>
          </a:p>
          <a:p>
            <a:r>
              <a:rPr lang="en-GB" smtClean="0"/>
              <a:t>Promotion </a:t>
            </a:r>
            <a:r>
              <a:rPr lang="en-GB" dirty="0" smtClean="0"/>
              <a:t>of the year Abroad experience and the </a:t>
            </a:r>
            <a:r>
              <a:rPr lang="en-GB" dirty="0"/>
              <a:t>E</a:t>
            </a:r>
            <a:r>
              <a:rPr lang="en-GB" dirty="0" smtClean="0"/>
              <a:t>rasmus programme.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77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Methodology - Semester 1 : Training</a:t>
            </a:r>
            <a:endParaRPr lang="fr-F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55362"/>
              </p:ext>
            </p:extLst>
          </p:nvPr>
        </p:nvGraphicFramePr>
        <p:xfrm>
          <a:off x="251520" y="1111367"/>
          <a:ext cx="8640960" cy="5420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088"/>
                <a:gridCol w="7848872"/>
              </a:tblGrid>
              <a:tr h="445425"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Week</a:t>
                      </a:r>
                      <a:endParaRPr lang="fr-F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 smtClean="0"/>
                        <a:t>Content</a:t>
                      </a:r>
                      <a:endParaRPr lang="fr-FR" sz="2000" dirty="0"/>
                    </a:p>
                  </a:txBody>
                  <a:tcPr/>
                </a:tc>
              </a:tr>
              <a:tr h="618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3 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Introductory</a:t>
                      </a: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 meeting – allocation of mentors / mentees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4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Introduction</a:t>
                      </a: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 to the British Higher Education System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86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5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Introduction</a:t>
                      </a: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 to the SML +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First and second year language modules</a:t>
                      </a: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6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Introduction</a:t>
                      </a: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 to classroom resources / Black Board / Language Labs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7 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Class 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observation</a:t>
                      </a: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 + 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Feedback </a:t>
                      </a:r>
                      <a:endParaRPr lang="fr-FR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8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Class 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observation</a:t>
                      </a: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 + 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Feedback</a:t>
                      </a:r>
                      <a:endParaRPr lang="fr-FR" sz="1800" b="1" dirty="0">
                        <a:solidFill>
                          <a:srgbClr val="C00000"/>
                        </a:solidFill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 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0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9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Micro </a:t>
                      </a:r>
                      <a:r>
                        <a:rPr lang="en-GB" sz="1800" b="1" dirty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teaching experience </a:t>
                      </a: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on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first and second year modules + </a:t>
                      </a:r>
                      <a:r>
                        <a:rPr lang="en-GB" sz="18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Feedback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 </a:t>
                      </a:r>
                      <a:r>
                        <a:rPr lang="en-GB" sz="1800" b="1" dirty="0">
                          <a:effectLst/>
                          <a:latin typeface="Arial"/>
                          <a:ea typeface="SimSun"/>
                          <a:cs typeface="Times New Roman"/>
                        </a:rPr>
                        <a:t>from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tutor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8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Calibri"/>
                          <a:ea typeface="SimSun"/>
                          <a:cs typeface="Times New Roman"/>
                        </a:rPr>
                        <a:t>10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Micro </a:t>
                      </a:r>
                      <a:r>
                        <a:rPr lang="en-GB" sz="18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teaching experience 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on first and second year modules + </a:t>
                      </a:r>
                      <a:r>
                        <a:rPr lang="en-GB" sz="1800" b="1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SimSun"/>
                          <a:cs typeface="Times New Roman"/>
                        </a:rPr>
                        <a:t>Feedback</a:t>
                      </a:r>
                      <a:r>
                        <a:rPr lang="en-GB" sz="1800" b="1" dirty="0" smtClean="0">
                          <a:effectLst/>
                          <a:latin typeface="Arial"/>
                          <a:ea typeface="SimSun"/>
                          <a:cs typeface="Times New Roman"/>
                        </a:rPr>
                        <a:t> from tutor</a:t>
                      </a:r>
                      <a:endParaRPr lang="fr-FR" sz="1800" b="1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8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Semester 2 </a:t>
            </a:r>
            <a:br>
              <a:rPr lang="en-GB" dirty="0" smtClean="0"/>
            </a:br>
            <a:r>
              <a:rPr lang="en-GB" dirty="0" smtClean="0"/>
              <a:t>Teaching Practice and evaluation </a:t>
            </a:r>
            <a:endParaRPr lang="fr-FR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2056208"/>
              </p:ext>
            </p:extLst>
          </p:nvPr>
        </p:nvGraphicFramePr>
        <p:xfrm>
          <a:off x="-324544" y="1864278"/>
          <a:ext cx="6192688" cy="4381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ight Brace 11"/>
          <p:cNvSpPr/>
          <p:nvPr/>
        </p:nvSpPr>
        <p:spPr>
          <a:xfrm>
            <a:off x="5292080" y="1864278"/>
            <a:ext cx="288032" cy="43924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TextBox 12"/>
          <p:cNvSpPr txBox="1"/>
          <p:nvPr/>
        </p:nvSpPr>
        <p:spPr>
          <a:xfrm>
            <a:off x="6709391" y="5485120"/>
            <a:ext cx="1728192" cy="523220"/>
          </a:xfrm>
          <a:prstGeom prst="rect">
            <a:avLst/>
          </a:prstGeom>
          <a:solidFill>
            <a:srgbClr val="C00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Certificate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5627587" y="3844498"/>
            <a:ext cx="720081" cy="432048"/>
          </a:xfrm>
          <a:prstGeom prst="rightArrow">
            <a:avLst>
              <a:gd name="adj1" fmla="val 38242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TextBox 14"/>
          <p:cNvSpPr txBox="1"/>
          <p:nvPr/>
        </p:nvSpPr>
        <p:spPr>
          <a:xfrm>
            <a:off x="6523451" y="3798912"/>
            <a:ext cx="2476546" cy="523220"/>
          </a:xfrm>
          <a:prstGeom prst="rect">
            <a:avLst/>
          </a:prstGeom>
          <a:solidFill>
            <a:srgbClr val="C00000"/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Questionnaires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 rot="5400000">
            <a:off x="7148784" y="4729991"/>
            <a:ext cx="836572" cy="38930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42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‘Erasmus Teachers’ (ET) - Involvement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562861"/>
              </p:ext>
            </p:extLst>
          </p:nvPr>
        </p:nvGraphicFramePr>
        <p:xfrm>
          <a:off x="1938496" y="1340768"/>
          <a:ext cx="4937760" cy="469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</a:tblGrid>
              <a:tr h="856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Number of participants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Percentage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Beginning of Project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100%</a:t>
                      </a:r>
                      <a:endParaRPr lang="en-GB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66405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Class Observation</a:t>
                      </a:r>
                      <a:r>
                        <a:rPr lang="en-GB" sz="1800" baseline="0" dirty="0" smtClean="0"/>
                        <a:t> – Week 7 S.1</a:t>
                      </a:r>
                      <a:endParaRPr lang="en-GB" sz="1800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50%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4000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Class Observation – Week 7 S.1</a:t>
                      </a:r>
                      <a:endParaRPr kumimoji="0" lang="en-GB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100% [50%]</a:t>
                      </a:r>
                      <a:endParaRPr lang="en-GB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Semester 2 Teaching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87% </a:t>
                      </a:r>
                      <a:r>
                        <a:rPr lang="en-GB" baseline="0" dirty="0" smtClean="0"/>
                        <a:t> [</a:t>
                      </a:r>
                      <a:r>
                        <a:rPr lang="en-GB" dirty="0" smtClean="0"/>
                        <a:t>44% ]</a:t>
                      </a:r>
                      <a:endParaRPr lang="en-GB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49696">
                <a:tc>
                  <a:txBody>
                    <a:bodyPr/>
                    <a:lstStyle/>
                    <a:p>
                      <a:r>
                        <a:rPr lang="en-GB" dirty="0" smtClean="0"/>
                        <a:t>Feedback</a:t>
                      </a:r>
                      <a:r>
                        <a:rPr lang="en-GB" baseline="0" dirty="0" smtClean="0"/>
                        <a:t> 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57%  [25%]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Elbow Connector 6"/>
          <p:cNvCxnSpPr/>
          <p:nvPr/>
        </p:nvCxnSpPr>
        <p:spPr>
          <a:xfrm flipV="1">
            <a:off x="6876256" y="2597925"/>
            <a:ext cx="792088" cy="216024"/>
          </a:xfrm>
          <a:prstGeom prst="bentConnector3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lowchart: Extract 7"/>
          <p:cNvSpPr/>
          <p:nvPr/>
        </p:nvSpPr>
        <p:spPr>
          <a:xfrm>
            <a:off x="7020272" y="2348880"/>
            <a:ext cx="1656184" cy="1584176"/>
          </a:xfrm>
          <a:prstGeom prst="flowChartExtra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FF00"/>
                </a:solidFill>
              </a:rPr>
              <a:t>Critical</a:t>
            </a:r>
          </a:p>
          <a:p>
            <a:pPr algn="ctr"/>
            <a:r>
              <a:rPr lang="en-GB" dirty="0" smtClean="0">
                <a:solidFill>
                  <a:srgbClr val="FFFF00"/>
                </a:solidFill>
              </a:rPr>
              <a:t>Phase</a:t>
            </a: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931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prstClr val="black"/>
                </a:solidFill>
              </a:rPr>
              <a:t> ET– Motivations*</a:t>
            </a:r>
            <a:br>
              <a:rPr lang="en-GB" sz="4000" dirty="0" smtClean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*</a:t>
            </a:r>
            <a:r>
              <a:rPr lang="en-GB" sz="1100" dirty="0" smtClean="0">
                <a:solidFill>
                  <a:prstClr val="black"/>
                </a:solidFill>
              </a:rPr>
              <a:t>Quotes from Question 1 of ‘Erasmus Teachers Feedback Questionnaire 1’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30891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ular Callout 4"/>
          <p:cNvSpPr/>
          <p:nvPr/>
        </p:nvSpPr>
        <p:spPr>
          <a:xfrm>
            <a:off x="6156176" y="1484784"/>
            <a:ext cx="2401416" cy="1224136"/>
          </a:xfrm>
          <a:prstGeom prst="wedgeRectCallo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“… so I could know if [becoming a teacher] was really something I wanted to do.”</a:t>
            </a:r>
            <a:endParaRPr lang="en-GB" dirty="0"/>
          </a:p>
        </p:txBody>
      </p:sp>
      <p:sp>
        <p:nvSpPr>
          <p:cNvPr id="6" name="Oval Callout 5"/>
          <p:cNvSpPr/>
          <p:nvPr/>
        </p:nvSpPr>
        <p:spPr>
          <a:xfrm>
            <a:off x="6588224" y="4653136"/>
            <a:ext cx="2304256" cy="1440160"/>
          </a:xfrm>
          <a:prstGeom prst="wedgeEllipseCallo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“It was also an experience that I could put down on a CV.”</a:t>
            </a:r>
            <a:endParaRPr lang="en-GB" dirty="0"/>
          </a:p>
        </p:txBody>
      </p:sp>
      <p:sp>
        <p:nvSpPr>
          <p:cNvPr id="7" name="Cloud Callout 6"/>
          <p:cNvSpPr/>
          <p:nvPr/>
        </p:nvSpPr>
        <p:spPr>
          <a:xfrm>
            <a:off x="323528" y="4437112"/>
            <a:ext cx="2736304" cy="1883849"/>
          </a:xfrm>
          <a:prstGeom prst="cloudCallou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002060"/>
                </a:solidFill>
              </a:rPr>
              <a:t>“I wanted to know if [my own experience] can be profitable to someone.”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289240" y="1393522"/>
            <a:ext cx="2418243" cy="2155311"/>
          </a:xfrm>
          <a:prstGeom prst="wedgeEllipse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“It was interesting to do something different, to learn new things, to meet different people.”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10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prstClr val="black"/>
                </a:solidFill>
              </a:rPr>
              <a:t>ET – Expectations*</a:t>
            </a:r>
            <a:br>
              <a:rPr lang="en-GB" sz="4000" dirty="0" smtClean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*</a:t>
            </a:r>
            <a:r>
              <a:rPr lang="en-GB" sz="1100" dirty="0" smtClean="0">
                <a:solidFill>
                  <a:prstClr val="black"/>
                </a:solidFill>
              </a:rPr>
              <a:t>Results from Question2of </a:t>
            </a:r>
            <a:r>
              <a:rPr lang="en-GB" sz="1100" dirty="0">
                <a:solidFill>
                  <a:prstClr val="black"/>
                </a:solidFill>
              </a:rPr>
              <a:t>‘Erasmus Teachers Feedback Questionnaire 1’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683568" y="2204864"/>
            <a:ext cx="1728192" cy="105841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Being able to organise class activities</a:t>
            </a:r>
            <a:endParaRPr lang="en-GB" dirty="0"/>
          </a:p>
        </p:txBody>
      </p:sp>
      <p:sp>
        <p:nvSpPr>
          <p:cNvPr id="5" name="Cloud 4"/>
          <p:cNvSpPr/>
          <p:nvPr/>
        </p:nvSpPr>
        <p:spPr>
          <a:xfrm>
            <a:off x="6300192" y="2204864"/>
            <a:ext cx="2232248" cy="1368152"/>
          </a:xfrm>
          <a:prstGeom prst="cloud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Being able to help students</a:t>
            </a:r>
            <a:endParaRPr lang="en-GB" dirty="0"/>
          </a:p>
        </p:txBody>
      </p:sp>
      <p:sp>
        <p:nvSpPr>
          <p:cNvPr id="6" name="Regular Pentagon 5"/>
          <p:cNvSpPr/>
          <p:nvPr/>
        </p:nvSpPr>
        <p:spPr>
          <a:xfrm>
            <a:off x="973892" y="4653136"/>
            <a:ext cx="2400280" cy="1440160"/>
          </a:xfrm>
          <a:prstGeom prst="pent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Being more comfortable with an audience</a:t>
            </a:r>
            <a:endParaRPr lang="en-GB" dirty="0"/>
          </a:p>
        </p:txBody>
      </p:sp>
      <p:sp>
        <p:nvSpPr>
          <p:cNvPr id="7" name="Teardrop 6"/>
          <p:cNvSpPr/>
          <p:nvPr/>
        </p:nvSpPr>
        <p:spPr>
          <a:xfrm>
            <a:off x="5868144" y="4797152"/>
            <a:ext cx="2232248" cy="1152128"/>
          </a:xfrm>
          <a:prstGeom prst="teardrop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Develop my ability to communicate 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Heart 7"/>
          <p:cNvSpPr/>
          <p:nvPr/>
        </p:nvSpPr>
        <p:spPr>
          <a:xfrm>
            <a:off x="3635051" y="2806080"/>
            <a:ext cx="2304256" cy="206308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FFFF00"/>
                </a:solidFill>
              </a:rPr>
              <a:t>Learn new skills</a:t>
            </a:r>
            <a:endParaRPr lang="en-GB" sz="2400" dirty="0">
              <a:solidFill>
                <a:srgbClr val="FFFF00"/>
              </a:solidFill>
            </a:endParaRPr>
          </a:p>
        </p:txBody>
      </p:sp>
      <p:sp>
        <p:nvSpPr>
          <p:cNvPr id="10" name="Curved Down Arrow 9"/>
          <p:cNvSpPr/>
          <p:nvPr/>
        </p:nvSpPr>
        <p:spPr>
          <a:xfrm rot="20488526">
            <a:off x="4798057" y="1712706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1" name="Curved Left Arrow 10"/>
          <p:cNvSpPr/>
          <p:nvPr/>
        </p:nvSpPr>
        <p:spPr>
          <a:xfrm rot="5400000">
            <a:off x="2550056" y="3062666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2" name="Curved Left Arrow 11"/>
          <p:cNvSpPr/>
          <p:nvPr/>
        </p:nvSpPr>
        <p:spPr>
          <a:xfrm rot="1710582">
            <a:off x="3809773" y="4777718"/>
            <a:ext cx="731520" cy="121615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3" name="Curved Down Arrow 12"/>
          <p:cNvSpPr/>
          <p:nvPr/>
        </p:nvSpPr>
        <p:spPr>
          <a:xfrm rot="2095775">
            <a:off x="5968026" y="3735717"/>
            <a:ext cx="1216152" cy="7315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75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prstClr val="black"/>
                </a:solidFill>
              </a:rPr>
              <a:t>ET- Feedback on S.1 sessions*</a:t>
            </a:r>
            <a:br>
              <a:rPr lang="en-GB" sz="4000" dirty="0" smtClean="0">
                <a:solidFill>
                  <a:prstClr val="black"/>
                </a:solidFill>
              </a:rPr>
            </a:br>
            <a:r>
              <a:rPr lang="en-GB" sz="1200" dirty="0" smtClean="0">
                <a:solidFill>
                  <a:prstClr val="black"/>
                </a:solidFill>
              </a:rPr>
              <a:t>*</a:t>
            </a:r>
            <a:r>
              <a:rPr lang="en-GB" sz="1100" dirty="0" smtClean="0">
                <a:solidFill>
                  <a:prstClr val="black"/>
                </a:solidFill>
              </a:rPr>
              <a:t>Results from Question 4 of </a:t>
            </a:r>
            <a:r>
              <a:rPr lang="en-GB" sz="1100" dirty="0">
                <a:solidFill>
                  <a:prstClr val="black"/>
                </a:solidFill>
              </a:rPr>
              <a:t>‘Erasmus Teachers Feedback Questionnaire 1’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777239"/>
              </p:ext>
            </p:extLst>
          </p:nvPr>
        </p:nvGraphicFramePr>
        <p:xfrm>
          <a:off x="457200" y="1600200"/>
          <a:ext cx="8229600" cy="4942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Was</a:t>
                      </a:r>
                      <a:r>
                        <a:rPr lang="en-GB" baseline="0" dirty="0" smtClean="0"/>
                        <a:t> it useful?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Most particularly…</a:t>
                      </a:r>
                      <a:endParaRPr lang="en-GB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Introduction to the English HE system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Fee system explained</a:t>
                      </a:r>
                      <a:endParaRPr lang="en-GB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Introductio</a:t>
                      </a:r>
                      <a:r>
                        <a:rPr lang="en-GB" baseline="0" dirty="0" smtClean="0"/>
                        <a:t>n to the School and its language modules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position</a:t>
                      </a:r>
                      <a:r>
                        <a:rPr lang="en-GB" baseline="0" dirty="0" smtClean="0"/>
                        <a:t> yourself within project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Introduction to classroom resources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Not</a:t>
                      </a:r>
                      <a:r>
                        <a:rPr lang="en-GB" baseline="0" dirty="0" smtClean="0"/>
                        <a:t> really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Too quick</a:t>
                      </a:r>
                      <a:r>
                        <a:rPr lang="en-GB" baseline="0" dirty="0" smtClean="0"/>
                        <a:t> and not “hands-on” enough…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Class</a:t>
                      </a:r>
                      <a:r>
                        <a:rPr lang="en-GB" baseline="0" dirty="0" smtClean="0"/>
                        <a:t> observation and feedback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Yes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To have a better</a:t>
                      </a:r>
                      <a:r>
                        <a:rPr lang="en-GB" baseline="0" dirty="0" smtClean="0"/>
                        <a:t> idea of kind of teaching expected of you…</a:t>
                      </a:r>
                    </a:p>
                    <a:p>
                      <a:r>
                        <a:rPr lang="en-GB" u="sng" baseline="0" dirty="0" smtClean="0"/>
                        <a:t>BUT </a:t>
                      </a:r>
                      <a:r>
                        <a:rPr lang="en-GB" baseline="0" dirty="0" smtClean="0"/>
                        <a:t>– “observation form confusing”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Micro-</a:t>
                      </a:r>
                      <a:r>
                        <a:rPr lang="en-GB" baseline="0" dirty="0" smtClean="0"/>
                        <a:t>teaching experience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Very useful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GB" dirty="0" smtClean="0"/>
                        <a:t>“supportive</a:t>
                      </a:r>
                      <a:r>
                        <a:rPr lang="en-GB" baseline="0" dirty="0" smtClean="0"/>
                        <a:t> teacher”;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GB" baseline="0" dirty="0" smtClean="0"/>
                        <a:t>“… helped me feel more comfortable with 2</a:t>
                      </a:r>
                      <a:r>
                        <a:rPr lang="en-GB" baseline="30000" dirty="0" smtClean="0"/>
                        <a:t>nd</a:t>
                      </a:r>
                      <a:r>
                        <a:rPr lang="en-GB" baseline="0" dirty="0" smtClean="0"/>
                        <a:t> semester teaching”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700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solidFill>
                  <a:prstClr val="black"/>
                </a:solidFill>
              </a:rPr>
              <a:t>ET - Feedback </a:t>
            </a:r>
            <a:r>
              <a:rPr lang="en-GB" sz="3600" dirty="0">
                <a:solidFill>
                  <a:prstClr val="black"/>
                </a:solidFill>
              </a:rPr>
              <a:t>on </a:t>
            </a:r>
            <a:r>
              <a:rPr lang="en-GB" sz="3600" dirty="0" smtClean="0">
                <a:solidFill>
                  <a:prstClr val="black"/>
                </a:solidFill>
              </a:rPr>
              <a:t>Observation Sessions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5040560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Observation sessions – at the heart of this pilot project!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Seen as the starting point of reflective learning (RL):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RL ‘for action’: S.1 obs. sessions;</a:t>
            </a:r>
          </a:p>
          <a:p>
            <a:pPr marL="0" indent="0">
              <a:buNone/>
            </a:pPr>
            <a:r>
              <a:rPr lang="en-GB" dirty="0" smtClean="0"/>
              <a:t>- RL ‘in action’: S.2 teaching;</a:t>
            </a:r>
          </a:p>
          <a:p>
            <a:pPr marL="0" indent="0">
              <a:buNone/>
            </a:pPr>
            <a:r>
              <a:rPr lang="en-GB" dirty="0" smtClean="0"/>
              <a:t>- RL ‘on action’: job interview.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 algn="r">
              <a:buNone/>
            </a:pPr>
            <a:r>
              <a:rPr lang="en-GB" sz="1600" dirty="0" smtClean="0"/>
              <a:t>From: P. Kahn and L. Walsh (eds.) </a:t>
            </a:r>
            <a:r>
              <a:rPr lang="en-GB" sz="1600" i="1" dirty="0" smtClean="0"/>
              <a:t>Developing your Teaching </a:t>
            </a:r>
            <a:r>
              <a:rPr lang="en-GB" sz="1600" dirty="0" smtClean="0"/>
              <a:t>(London: Routledge, 2006), p.48</a:t>
            </a:r>
          </a:p>
          <a:p>
            <a:pPr marL="0" indent="0" algn="r">
              <a:buNone/>
            </a:pPr>
            <a:r>
              <a:rPr lang="en-GB" sz="1600" dirty="0" smtClean="0"/>
              <a:t> – Based on </a:t>
            </a:r>
            <a:r>
              <a:rPr lang="en-GB" sz="1600" dirty="0" err="1" smtClean="0"/>
              <a:t>Schön</a:t>
            </a:r>
            <a:r>
              <a:rPr lang="en-GB" sz="1600" dirty="0" smtClean="0"/>
              <a:t>, </a:t>
            </a:r>
            <a:r>
              <a:rPr lang="en-GB" sz="1600" i="1" dirty="0" smtClean="0"/>
              <a:t>Educating the Reflective Practitioner</a:t>
            </a:r>
            <a:r>
              <a:rPr lang="en-GB" sz="1600" dirty="0" smtClean="0"/>
              <a:t>, 1983.</a:t>
            </a:r>
            <a:endParaRPr lang="en-GB" sz="16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12493182"/>
              </p:ext>
            </p:extLst>
          </p:nvPr>
        </p:nvGraphicFramePr>
        <p:xfrm>
          <a:off x="3563888" y="3212976"/>
          <a:ext cx="6096000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335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1051</Words>
  <Application>Microsoft Office PowerPoint</Application>
  <PresentationFormat>On-screen Show (4:3)</PresentationFormat>
  <Paragraphs>197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1_Office Theme</vt:lpstr>
      <vt:lpstr>“Internationalising Language Teaching and Learning with the help of the Erasmus Community to Increase Employability - Results of a Pilot Study.”</vt:lpstr>
      <vt:lpstr>Rationale</vt:lpstr>
      <vt:lpstr>Methodology - Semester 1 : Training</vt:lpstr>
      <vt:lpstr>Semester 2  Teaching Practice and evaluation </vt:lpstr>
      <vt:lpstr>‘Erasmus Teachers’ (ET) - Involvement</vt:lpstr>
      <vt:lpstr> ET– Motivations* *Quotes from Question 1 of ‘Erasmus Teachers Feedback Questionnaire 1’</vt:lpstr>
      <vt:lpstr>ET – Expectations* *Results from Question2of ‘Erasmus Teachers Feedback Questionnaire 1’</vt:lpstr>
      <vt:lpstr>ET- Feedback on S.1 sessions* *Results from Question 4 of ‘Erasmus Teachers Feedback Questionnaire 1’</vt:lpstr>
      <vt:lpstr>ET - Feedback on Observation Sessions</vt:lpstr>
      <vt:lpstr>ET- Feedback on Observation Sessions* *Quotes from Question 5 of ‘Erasmus Teachers Feedback Questionnaire 1’</vt:lpstr>
      <vt:lpstr>ET: ‘on action’ Reflective Learning* *Results from Questions 6, 7 and 8 of ‘Erasmus Teachers Feedback Questionnaire 1’</vt:lpstr>
      <vt:lpstr>ET – Benefits of project* *Results from Question 9 of ‘Erasmus Teachers Feedback Questionnaire 1’</vt:lpstr>
      <vt:lpstr>NU Students’ questionnaire analysis* *Results from ‘First-Year and second year Students Feedback Questionnaires 1’</vt:lpstr>
      <vt:lpstr>Reasons for not attending* *Results to question  2 from ‘First-Year and second year Students Feedback Questionnaire’</vt:lpstr>
      <vt:lpstr>Overall satisfaction* *Results to question  10 from First-Year and second year  Students Feedback Questionnaire</vt:lpstr>
      <vt:lpstr>What was liked the most* *Results to question  4 of ‘First-Year and second year Students Feedback Questionnaire’</vt:lpstr>
      <vt:lpstr>The students’ learning experience *From First-Year and Second Year Students Feedback Questionnaire 1’</vt:lpstr>
      <vt:lpstr>Benefits of the Erasmus teacher* *Quotes from question 6 of ‘First and second year Students Feedback Questionnaire 1’</vt:lpstr>
      <vt:lpstr>Preparation for the year abroad …* * From question  7 of ‘First-Year and Second year Students Feedback Questionnaires’</vt:lpstr>
      <vt:lpstr>What could be improved* *Results from question  5 from ‘First-Year ans second year Students Feedback Questionnaires’</vt:lpstr>
      <vt:lpstr>To consider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njcp1</dc:creator>
  <cp:lastModifiedBy>Nash S.</cp:lastModifiedBy>
  <cp:revision>72</cp:revision>
  <cp:lastPrinted>2012-03-28T13:45:13Z</cp:lastPrinted>
  <dcterms:created xsi:type="dcterms:W3CDTF">2012-03-26T12:25:33Z</dcterms:created>
  <dcterms:modified xsi:type="dcterms:W3CDTF">2012-06-26T12:12:53Z</dcterms:modified>
</cp:coreProperties>
</file>